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5449" r:id="rId1"/>
  </p:sldMasterIdLst>
  <p:notesMasterIdLst>
    <p:notesMasterId r:id="rId28"/>
  </p:notesMasterIdLst>
  <p:sldIdLst>
    <p:sldId id="332" r:id="rId2"/>
    <p:sldId id="257" r:id="rId3"/>
    <p:sldId id="270" r:id="rId4"/>
    <p:sldId id="333" r:id="rId5"/>
    <p:sldId id="271" r:id="rId6"/>
    <p:sldId id="272" r:id="rId7"/>
    <p:sldId id="275" r:id="rId8"/>
    <p:sldId id="279" r:id="rId9"/>
    <p:sldId id="282" r:id="rId10"/>
    <p:sldId id="340" r:id="rId11"/>
    <p:sldId id="288" r:id="rId12"/>
    <p:sldId id="303" r:id="rId13"/>
    <p:sldId id="304" r:id="rId14"/>
    <p:sldId id="305" r:id="rId15"/>
    <p:sldId id="306" r:id="rId16"/>
    <p:sldId id="307" r:id="rId17"/>
    <p:sldId id="341" r:id="rId18"/>
    <p:sldId id="312" r:id="rId19"/>
    <p:sldId id="315" r:id="rId20"/>
    <p:sldId id="349" r:id="rId21"/>
    <p:sldId id="325" r:id="rId22"/>
    <p:sldId id="343" r:id="rId23"/>
    <p:sldId id="344" r:id="rId24"/>
    <p:sldId id="345" r:id="rId25"/>
    <p:sldId id="346" r:id="rId26"/>
    <p:sldId id="331" r:id="rId27"/>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Times New Roman" pitchFamily="18" charset="0"/>
        <a:ea typeface="+mn-ea"/>
        <a:cs typeface="+mn-cs"/>
      </a:defRPr>
    </a:lvl1pPr>
    <a:lvl2pPr marL="457200" algn="ctr" rtl="0" fontAlgn="base">
      <a:spcBef>
        <a:spcPct val="0"/>
      </a:spcBef>
      <a:spcAft>
        <a:spcPct val="0"/>
      </a:spcAft>
      <a:defRPr sz="2400" kern="1200">
        <a:solidFill>
          <a:schemeClr val="tx1"/>
        </a:solidFill>
        <a:latin typeface="Times New Roman" pitchFamily="18" charset="0"/>
        <a:ea typeface="+mn-ea"/>
        <a:cs typeface="+mn-cs"/>
      </a:defRPr>
    </a:lvl2pPr>
    <a:lvl3pPr marL="914400" algn="ctr" rtl="0" fontAlgn="base">
      <a:spcBef>
        <a:spcPct val="0"/>
      </a:spcBef>
      <a:spcAft>
        <a:spcPct val="0"/>
      </a:spcAft>
      <a:defRPr sz="2400" kern="1200">
        <a:solidFill>
          <a:schemeClr val="tx1"/>
        </a:solidFill>
        <a:latin typeface="Times New Roman" pitchFamily="18" charset="0"/>
        <a:ea typeface="+mn-ea"/>
        <a:cs typeface="+mn-cs"/>
      </a:defRPr>
    </a:lvl3pPr>
    <a:lvl4pPr marL="1371600" algn="ctr" rtl="0" fontAlgn="base">
      <a:spcBef>
        <a:spcPct val="0"/>
      </a:spcBef>
      <a:spcAft>
        <a:spcPct val="0"/>
      </a:spcAft>
      <a:defRPr sz="2400" kern="1200">
        <a:solidFill>
          <a:schemeClr val="tx1"/>
        </a:solidFill>
        <a:latin typeface="Times New Roman" pitchFamily="18" charset="0"/>
        <a:ea typeface="+mn-ea"/>
        <a:cs typeface="+mn-cs"/>
      </a:defRPr>
    </a:lvl4pPr>
    <a:lvl5pPr marL="1828800" algn="ctr"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6A90"/>
    <a:srgbClr val="383865"/>
    <a:srgbClr val="F1956B"/>
    <a:srgbClr val="E86025"/>
    <a:srgbClr val="3333CC"/>
    <a:srgbClr val="A50021"/>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392" autoAdjust="0"/>
    <p:restoredTop sz="96387" autoAdjust="0"/>
  </p:normalViewPr>
  <p:slideViewPr>
    <p:cSldViewPr>
      <p:cViewPr>
        <p:scale>
          <a:sx n="90" d="100"/>
          <a:sy n="90" d="100"/>
        </p:scale>
        <p:origin x="-2286" y="-59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4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defRPr>
            </a:lvl1pPr>
          </a:lstStyle>
          <a:p>
            <a:pPr>
              <a:defRPr/>
            </a:pPr>
            <a:endParaRPr lang="en-US"/>
          </a:p>
        </p:txBody>
      </p:sp>
      <p:sp>
        <p:nvSpPr>
          <p:cNvPr id="1341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706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41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341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defRPr>
            </a:lvl1pPr>
          </a:lstStyle>
          <a:p>
            <a:pPr>
              <a:defRPr/>
            </a:pPr>
            <a:endParaRPr lang="en-US"/>
          </a:p>
        </p:txBody>
      </p:sp>
      <p:sp>
        <p:nvSpPr>
          <p:cNvPr id="1341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2B28388D-C760-4BE2-98E0-50B0327FFF65}" type="slidenum">
              <a:rPr lang="en-US"/>
              <a:pPr>
                <a:defRPr/>
              </a:pPr>
              <a:t>‹#›</a:t>
            </a:fld>
            <a:endParaRPr lang="en-US"/>
          </a:p>
        </p:txBody>
      </p:sp>
    </p:spTree>
    <p:extLst>
      <p:ext uri="{BB962C8B-B14F-4D97-AF65-F5344CB8AC3E}">
        <p14:creationId xmlns:p14="http://schemas.microsoft.com/office/powerpoint/2010/main" val="234717019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B4064729-E60E-40BB-B658-166F9EC642CE}" type="slidenum">
              <a:rPr lang="en-US" altLang="en-US" sz="1200" smtClean="0">
                <a:latin typeface="Arial" charset="0"/>
              </a:rPr>
              <a:pPr eaLnBrk="1" hangingPunct="1"/>
              <a:t>1</a:t>
            </a:fld>
            <a:endParaRPr lang="en-US" altLang="en-US" sz="1200" smtClean="0">
              <a:latin typeface="Arial" charset="0"/>
            </a:endParaRPr>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D5BE714E-24D2-406C-815B-6DE1F52AE0F2}" type="slidenum">
              <a:rPr lang="en-US" altLang="en-US" sz="1200" smtClean="0">
                <a:latin typeface="Arial" charset="0"/>
              </a:rPr>
              <a:pPr eaLnBrk="1" hangingPunct="1"/>
              <a:t>10</a:t>
            </a:fld>
            <a:endParaRPr lang="en-US" altLang="en-US" sz="1200" smtClean="0">
              <a:latin typeface="Arial" charset="0"/>
            </a:endParaRPr>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24128872-5A7B-4C5A-91BE-1295877C0351}" type="slidenum">
              <a:rPr lang="en-US" altLang="en-US" sz="1200" smtClean="0">
                <a:latin typeface="Arial" charset="0"/>
              </a:rPr>
              <a:pPr eaLnBrk="1" hangingPunct="1"/>
              <a:t>11</a:t>
            </a:fld>
            <a:endParaRPr lang="en-US" altLang="en-US" sz="1200" smtClean="0">
              <a:latin typeface="Arial" charset="0"/>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3F39A386-D506-4BF1-A264-76F4B01CA799}" type="slidenum">
              <a:rPr lang="en-US" altLang="en-US" sz="1200" smtClean="0">
                <a:latin typeface="Arial" charset="0"/>
              </a:rPr>
              <a:pPr eaLnBrk="1" hangingPunct="1"/>
              <a:t>12</a:t>
            </a:fld>
            <a:endParaRPr lang="en-US" altLang="en-US" sz="1200" smtClean="0">
              <a:latin typeface="Arial" charset="0"/>
            </a:endParaRPr>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30388910-4168-4122-9191-913B8CE69562}" type="slidenum">
              <a:rPr lang="en-US" altLang="en-US" sz="1200" smtClean="0">
                <a:latin typeface="Arial" charset="0"/>
              </a:rPr>
              <a:pPr eaLnBrk="1" hangingPunct="1"/>
              <a:t>13</a:t>
            </a:fld>
            <a:endParaRPr lang="en-US" altLang="en-US" sz="1200" smtClean="0">
              <a:latin typeface="Arial" charset="0"/>
            </a:endParaRPr>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b="1" smtClean="0"/>
          </a:p>
          <a:p>
            <a:pPr eaLnBrk="1" hangingPunct="1"/>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08BA5E15-DF32-4830-A7EA-6AA0E8A1ED82}" type="slidenum">
              <a:rPr lang="en-US" altLang="en-US" sz="1200" smtClean="0">
                <a:latin typeface="Arial" charset="0"/>
              </a:rPr>
              <a:pPr eaLnBrk="1" hangingPunct="1"/>
              <a:t>14</a:t>
            </a:fld>
            <a:endParaRPr lang="en-US" altLang="en-US" sz="1200" smtClean="0">
              <a:latin typeface="Arial"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34407419-B9AF-4276-AE44-5CB9082F9EC9}" type="slidenum">
              <a:rPr lang="en-US" altLang="en-US" sz="1200" smtClean="0">
                <a:latin typeface="Arial" charset="0"/>
              </a:rPr>
              <a:pPr eaLnBrk="1" hangingPunct="1"/>
              <a:t>15</a:t>
            </a:fld>
            <a:endParaRPr lang="en-US" altLang="en-US" sz="1200" smtClean="0">
              <a:latin typeface="Arial" charset="0"/>
            </a:endParaRP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0906896F-862A-40E8-8BA4-24C09C575552}" type="slidenum">
              <a:rPr lang="en-US" altLang="en-US" sz="1200" smtClean="0">
                <a:latin typeface="Arial" charset="0"/>
              </a:rPr>
              <a:pPr eaLnBrk="1" hangingPunct="1"/>
              <a:t>16</a:t>
            </a:fld>
            <a:endParaRPr lang="en-US" altLang="en-US" sz="1200" smtClean="0">
              <a:latin typeface="Arial" charset="0"/>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BE75B383-B6A4-46E6-974A-6EB7408D1465}" type="slidenum">
              <a:rPr lang="en-US" altLang="en-US" sz="1200" smtClean="0">
                <a:latin typeface="Arial" charset="0"/>
              </a:rPr>
              <a:pPr eaLnBrk="1" hangingPunct="1"/>
              <a:t>17</a:t>
            </a:fld>
            <a:endParaRPr lang="en-US" altLang="en-US" sz="1200" smtClean="0">
              <a:latin typeface="Arial" charset="0"/>
            </a:endParaRPr>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a:p>
            <a:pPr eaLnBrk="1" hangingPunct="1"/>
            <a:endParaRPr lang="en-US"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129DA4C0-4E07-4DD9-BC9A-65E1DBBAB37B}" type="slidenum">
              <a:rPr lang="en-US" altLang="en-US" sz="1200" smtClean="0">
                <a:latin typeface="Arial" charset="0"/>
              </a:rPr>
              <a:pPr eaLnBrk="1" hangingPunct="1"/>
              <a:t>18</a:t>
            </a:fld>
            <a:endParaRPr lang="en-US" altLang="en-US" sz="1200" smtClean="0">
              <a:latin typeface="Arial"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C45ED730-F374-475F-BCFC-5481F45C78FF}" type="slidenum">
              <a:rPr lang="en-US" altLang="en-US" sz="1200" smtClean="0">
                <a:latin typeface="Arial" charset="0"/>
              </a:rPr>
              <a:pPr eaLnBrk="1" hangingPunct="1"/>
              <a:t>19</a:t>
            </a:fld>
            <a:endParaRPr lang="en-US" altLang="en-US" sz="1200" smtClean="0">
              <a:latin typeface="Arial" charset="0"/>
            </a:endParaRPr>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5509882F-6A44-4284-B6C7-5C6F5FA940EC}" type="slidenum">
              <a:rPr lang="en-US" altLang="en-US" sz="1200" smtClean="0">
                <a:latin typeface="Arial" charset="0"/>
              </a:rPr>
              <a:pPr eaLnBrk="1" hangingPunct="1"/>
              <a:t>2</a:t>
            </a:fld>
            <a:endParaRPr lang="en-US" altLang="en-US" sz="1200" smtClean="0">
              <a:latin typeface="Arial" charset="0"/>
            </a:endParaRPr>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62C460F8-CCF5-4608-A70F-F80185C08B79}" type="slidenum">
              <a:rPr lang="en-US" altLang="en-US" sz="1200" smtClean="0">
                <a:latin typeface="Arial" charset="0"/>
              </a:rPr>
              <a:pPr eaLnBrk="1" hangingPunct="1"/>
              <a:t>20</a:t>
            </a:fld>
            <a:endParaRPr lang="en-US" altLang="en-US" sz="1200" smtClean="0">
              <a:latin typeface="Arial" charset="0"/>
            </a:endParaRPr>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a:p>
            <a:pPr eaLnBrk="1" hangingPunct="1"/>
            <a:endParaRPr lang="en-US"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5568E39E-CD0A-4BE0-894A-0602E798BFE6}" type="slidenum">
              <a:rPr lang="en-US" altLang="en-US" sz="1200" smtClean="0">
                <a:latin typeface="Arial" charset="0"/>
              </a:rPr>
              <a:pPr eaLnBrk="1" hangingPunct="1"/>
              <a:t>21</a:t>
            </a:fld>
            <a:endParaRPr lang="en-US" altLang="en-US" sz="1200" smtClean="0">
              <a:latin typeface="Arial" charset="0"/>
            </a:endParaRPr>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97B16452-4C74-423B-86DC-243B7394C366}" type="slidenum">
              <a:rPr lang="en-US" altLang="en-US" sz="1200" smtClean="0">
                <a:latin typeface="Arial" charset="0"/>
              </a:rPr>
              <a:pPr eaLnBrk="1" hangingPunct="1"/>
              <a:t>22</a:t>
            </a:fld>
            <a:endParaRPr lang="en-US" altLang="en-US" sz="1200" smtClean="0">
              <a:latin typeface="Arial" charset="0"/>
            </a:endParaRPr>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2437AE5B-611E-4DBB-9A02-BCB029B25630}" type="slidenum">
              <a:rPr lang="en-US" altLang="en-US" sz="1200" smtClean="0">
                <a:latin typeface="Arial" charset="0"/>
              </a:rPr>
              <a:pPr eaLnBrk="1" hangingPunct="1"/>
              <a:t>23</a:t>
            </a:fld>
            <a:endParaRPr lang="en-US" altLang="en-US" sz="1200" smtClean="0">
              <a:latin typeface="Arial" charset="0"/>
            </a:endParaRPr>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9C7BEFC0-187D-4439-A0A4-73627DFDA314}" type="slidenum">
              <a:rPr lang="en-US" altLang="en-US" sz="1200" smtClean="0">
                <a:latin typeface="Arial" charset="0"/>
              </a:rPr>
              <a:pPr eaLnBrk="1" hangingPunct="1"/>
              <a:t>24</a:t>
            </a:fld>
            <a:endParaRPr lang="en-US" altLang="en-US" sz="1200" smtClean="0">
              <a:latin typeface="Arial" charset="0"/>
            </a:endParaRPr>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015493BB-7338-4A12-9E18-E7974A39E037}" type="slidenum">
              <a:rPr lang="en-US" altLang="en-US" sz="1200" smtClean="0">
                <a:latin typeface="Arial" charset="0"/>
              </a:rPr>
              <a:pPr eaLnBrk="1" hangingPunct="1"/>
              <a:t>25</a:t>
            </a:fld>
            <a:endParaRPr lang="en-US" altLang="en-US" sz="1200" smtClean="0">
              <a:latin typeface="Arial" charset="0"/>
            </a:endParaRPr>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4BD13DF6-8968-4F7C-A033-8F5D29037A64}" type="slidenum">
              <a:rPr lang="en-US" altLang="en-US" sz="1200" smtClean="0">
                <a:latin typeface="Arial" charset="0"/>
              </a:rPr>
              <a:pPr eaLnBrk="1" hangingPunct="1"/>
              <a:t>26</a:t>
            </a:fld>
            <a:endParaRPr lang="en-US" altLang="en-US" sz="1200" smtClean="0">
              <a:latin typeface="Arial" charset="0"/>
            </a:endParaRPr>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D2A39E63-5E4A-4AFE-BCA4-D56F581F33EE}" type="slidenum">
              <a:rPr lang="en-US" altLang="en-US" sz="1200" smtClean="0">
                <a:latin typeface="Arial" charset="0"/>
              </a:rPr>
              <a:pPr eaLnBrk="1" hangingPunct="1"/>
              <a:t>3</a:t>
            </a:fld>
            <a:endParaRPr lang="en-US" altLang="en-US" sz="1200" smtClean="0">
              <a:latin typeface="Arial" charset="0"/>
            </a:endParaRPr>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0C9AA919-3A38-4080-AFD2-AD52F9D8091A}" type="slidenum">
              <a:rPr lang="en-US" altLang="en-US" sz="1200" smtClean="0">
                <a:latin typeface="Arial" charset="0"/>
              </a:rPr>
              <a:pPr eaLnBrk="1" hangingPunct="1"/>
              <a:t>4</a:t>
            </a:fld>
            <a:endParaRPr lang="en-US" altLang="en-US" sz="1200" smtClean="0">
              <a:latin typeface="Arial" charset="0"/>
            </a:endParaRPr>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ED6E8647-136C-4A99-891B-C2A9D9666641}" type="slidenum">
              <a:rPr lang="en-US" altLang="en-US" sz="1200" smtClean="0">
                <a:latin typeface="Arial" charset="0"/>
              </a:rPr>
              <a:pPr eaLnBrk="1" hangingPunct="1"/>
              <a:t>5</a:t>
            </a:fld>
            <a:endParaRPr lang="en-US" altLang="en-US" sz="1200" smtClean="0">
              <a:latin typeface="Arial"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8C05645B-7160-40CA-B009-1953CAFC2ECD}" type="slidenum">
              <a:rPr lang="en-US" altLang="en-US" sz="1200" smtClean="0">
                <a:latin typeface="Arial" charset="0"/>
              </a:rPr>
              <a:pPr eaLnBrk="1" hangingPunct="1"/>
              <a:t>6</a:t>
            </a:fld>
            <a:endParaRPr lang="en-US" altLang="en-US" sz="1200" smtClean="0">
              <a:latin typeface="Arial"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B1864FDE-34E4-4291-8B98-353F3AE356CF}" type="slidenum">
              <a:rPr lang="en-US" altLang="en-US" sz="1200" smtClean="0">
                <a:latin typeface="Arial" charset="0"/>
              </a:rPr>
              <a:pPr eaLnBrk="1" hangingPunct="1"/>
              <a:t>7</a:t>
            </a:fld>
            <a:endParaRPr lang="en-US" altLang="en-US" sz="1200" smtClean="0">
              <a:latin typeface="Arial" charset="0"/>
            </a:endParaRP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z="100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F16F0887-C7C2-484D-A9E4-B5A6B8DDA1CB}" type="slidenum">
              <a:rPr lang="en-US" altLang="en-US" sz="1200" smtClean="0">
                <a:latin typeface="Arial" charset="0"/>
              </a:rPr>
              <a:pPr eaLnBrk="1" hangingPunct="1"/>
              <a:t>8</a:t>
            </a:fld>
            <a:endParaRPr lang="en-US" altLang="en-US" sz="1200" smtClean="0">
              <a:latin typeface="Arial" charset="0"/>
            </a:endParaRPr>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DBB4B60A-693D-426C-BA41-8BA36CB0E78B}" type="slidenum">
              <a:rPr lang="en-US" altLang="en-US" sz="1200" smtClean="0">
                <a:latin typeface="Arial" charset="0"/>
              </a:rPr>
              <a:pPr eaLnBrk="1" hangingPunct="1"/>
              <a:t>9</a:t>
            </a:fld>
            <a:endParaRPr lang="en-US" altLang="en-US" sz="1200" smtClean="0">
              <a:latin typeface="Arial" charset="0"/>
            </a:endParaRPr>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tags" Target="../tags/tag2.xml"/><Relationship Id="rId7" Type="http://schemas.openxmlformats.org/officeDocument/2006/relationships/oleObject" Target="../embeddings/oleObject1.bin"/><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slideMaster" Target="../slideMasters/slideMaster1.xml"/><Relationship Id="rId5" Type="http://schemas.openxmlformats.org/officeDocument/2006/relationships/tags" Target="../tags/tag4.xml"/><Relationship Id="rId4" Type="http://schemas.openxmlformats.org/officeDocument/2006/relationships/tags" Target="../tags/tag3.xml"/><Relationship Id="rId9" Type="http://schemas.openxmlformats.org/officeDocument/2006/relationships/image" Target="../media/image3.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998"/>
          <p:cNvGrpSpPr>
            <a:grpSpLocks/>
          </p:cNvGrpSpPr>
          <p:nvPr>
            <p:custDataLst>
              <p:tags r:id="rId2"/>
            </p:custDataLst>
          </p:nvPr>
        </p:nvGrpSpPr>
        <p:grpSpPr bwMode="auto">
          <a:xfrm>
            <a:off x="466725" y="1303338"/>
            <a:ext cx="8178800" cy="19050"/>
            <a:chOff x="290" y="806"/>
            <a:chExt cx="5152" cy="12"/>
          </a:xfrm>
        </p:grpSpPr>
        <p:sp>
          <p:nvSpPr>
            <p:cNvPr id="5" name="Oval 999"/>
            <p:cNvSpPr>
              <a:spLocks noChangeArrowheads="1"/>
            </p:cNvSpPr>
            <p:nvPr userDrawn="1"/>
          </p:nvSpPr>
          <p:spPr bwMode="auto">
            <a:xfrm>
              <a:off x="2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 name="Oval 1000"/>
            <p:cNvSpPr>
              <a:spLocks noChangeArrowheads="1"/>
            </p:cNvSpPr>
            <p:nvPr userDrawn="1"/>
          </p:nvSpPr>
          <p:spPr bwMode="auto">
            <a:xfrm>
              <a:off x="35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 name="Oval 1001"/>
            <p:cNvSpPr>
              <a:spLocks noChangeArrowheads="1"/>
            </p:cNvSpPr>
            <p:nvPr userDrawn="1"/>
          </p:nvSpPr>
          <p:spPr bwMode="auto">
            <a:xfrm>
              <a:off x="4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 name="Oval 1002"/>
            <p:cNvSpPr>
              <a:spLocks noChangeArrowheads="1"/>
            </p:cNvSpPr>
            <p:nvPr userDrawn="1"/>
          </p:nvSpPr>
          <p:spPr bwMode="auto">
            <a:xfrm>
              <a:off x="4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 name="Oval 1003"/>
            <p:cNvSpPr>
              <a:spLocks noChangeArrowheads="1"/>
            </p:cNvSpPr>
            <p:nvPr userDrawn="1"/>
          </p:nvSpPr>
          <p:spPr bwMode="auto">
            <a:xfrm>
              <a:off x="53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 name="Oval 1004"/>
            <p:cNvSpPr>
              <a:spLocks noChangeArrowheads="1"/>
            </p:cNvSpPr>
            <p:nvPr userDrawn="1"/>
          </p:nvSpPr>
          <p:spPr bwMode="auto">
            <a:xfrm>
              <a:off x="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 name="Oval 1005"/>
            <p:cNvSpPr>
              <a:spLocks noChangeArrowheads="1"/>
            </p:cNvSpPr>
            <p:nvPr userDrawn="1"/>
          </p:nvSpPr>
          <p:spPr bwMode="auto">
            <a:xfrm>
              <a:off x="66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 name="Oval 1006"/>
            <p:cNvSpPr>
              <a:spLocks noChangeArrowheads="1"/>
            </p:cNvSpPr>
            <p:nvPr userDrawn="1"/>
          </p:nvSpPr>
          <p:spPr bwMode="auto">
            <a:xfrm>
              <a:off x="7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 name="Oval 1007"/>
            <p:cNvSpPr>
              <a:spLocks noChangeArrowheads="1"/>
            </p:cNvSpPr>
            <p:nvPr userDrawn="1"/>
          </p:nvSpPr>
          <p:spPr bwMode="auto">
            <a:xfrm>
              <a:off x="7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 name="Oval 1008"/>
            <p:cNvSpPr>
              <a:spLocks noChangeArrowheads="1"/>
            </p:cNvSpPr>
            <p:nvPr userDrawn="1"/>
          </p:nvSpPr>
          <p:spPr bwMode="auto">
            <a:xfrm>
              <a:off x="8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 name="Oval 1009"/>
            <p:cNvSpPr>
              <a:spLocks noChangeArrowheads="1"/>
            </p:cNvSpPr>
            <p:nvPr userDrawn="1"/>
          </p:nvSpPr>
          <p:spPr bwMode="auto">
            <a:xfrm>
              <a:off x="9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 name="Oval 1010"/>
            <p:cNvSpPr>
              <a:spLocks noChangeArrowheads="1"/>
            </p:cNvSpPr>
            <p:nvPr userDrawn="1"/>
          </p:nvSpPr>
          <p:spPr bwMode="auto">
            <a:xfrm>
              <a:off x="97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 name="Oval 1011"/>
            <p:cNvSpPr>
              <a:spLocks noChangeArrowheads="1"/>
            </p:cNvSpPr>
            <p:nvPr userDrawn="1"/>
          </p:nvSpPr>
          <p:spPr bwMode="auto">
            <a:xfrm>
              <a:off x="10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8" name="Oval 1012"/>
            <p:cNvSpPr>
              <a:spLocks noChangeArrowheads="1"/>
            </p:cNvSpPr>
            <p:nvPr userDrawn="1"/>
          </p:nvSpPr>
          <p:spPr bwMode="auto">
            <a:xfrm>
              <a:off x="109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9" name="Oval 1013"/>
            <p:cNvSpPr>
              <a:spLocks noChangeArrowheads="1"/>
            </p:cNvSpPr>
            <p:nvPr userDrawn="1"/>
          </p:nvSpPr>
          <p:spPr bwMode="auto">
            <a:xfrm>
              <a:off x="11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0" name="Oval 1014"/>
            <p:cNvSpPr>
              <a:spLocks noChangeArrowheads="1"/>
            </p:cNvSpPr>
            <p:nvPr userDrawn="1"/>
          </p:nvSpPr>
          <p:spPr bwMode="auto">
            <a:xfrm>
              <a:off x="12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1" name="Oval 1015"/>
            <p:cNvSpPr>
              <a:spLocks noChangeArrowheads="1"/>
            </p:cNvSpPr>
            <p:nvPr userDrawn="1"/>
          </p:nvSpPr>
          <p:spPr bwMode="auto">
            <a:xfrm>
              <a:off x="128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2" name="Oval 1016"/>
            <p:cNvSpPr>
              <a:spLocks noChangeArrowheads="1"/>
            </p:cNvSpPr>
            <p:nvPr userDrawn="1"/>
          </p:nvSpPr>
          <p:spPr bwMode="auto">
            <a:xfrm>
              <a:off x="134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3" name="Oval 1017"/>
            <p:cNvSpPr>
              <a:spLocks noChangeArrowheads="1"/>
            </p:cNvSpPr>
            <p:nvPr userDrawn="1"/>
          </p:nvSpPr>
          <p:spPr bwMode="auto">
            <a:xfrm>
              <a:off x="140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4" name="Oval 1018"/>
            <p:cNvSpPr>
              <a:spLocks noChangeArrowheads="1"/>
            </p:cNvSpPr>
            <p:nvPr userDrawn="1"/>
          </p:nvSpPr>
          <p:spPr bwMode="auto">
            <a:xfrm>
              <a:off x="146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5" name="Oval 1019"/>
            <p:cNvSpPr>
              <a:spLocks noChangeArrowheads="1"/>
            </p:cNvSpPr>
            <p:nvPr userDrawn="1"/>
          </p:nvSpPr>
          <p:spPr bwMode="auto">
            <a:xfrm>
              <a:off x="152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6" name="Oval 1020"/>
            <p:cNvSpPr>
              <a:spLocks noChangeArrowheads="1"/>
            </p:cNvSpPr>
            <p:nvPr userDrawn="1"/>
          </p:nvSpPr>
          <p:spPr bwMode="auto">
            <a:xfrm>
              <a:off x="158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7" name="Oval 1021"/>
            <p:cNvSpPr>
              <a:spLocks noChangeArrowheads="1"/>
            </p:cNvSpPr>
            <p:nvPr userDrawn="1"/>
          </p:nvSpPr>
          <p:spPr bwMode="auto">
            <a:xfrm>
              <a:off x="16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8" name="Oval 1022"/>
            <p:cNvSpPr>
              <a:spLocks noChangeArrowheads="1"/>
            </p:cNvSpPr>
            <p:nvPr userDrawn="1"/>
          </p:nvSpPr>
          <p:spPr bwMode="auto">
            <a:xfrm>
              <a:off x="170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9" name="Oval 1023"/>
            <p:cNvSpPr>
              <a:spLocks noChangeArrowheads="1"/>
            </p:cNvSpPr>
            <p:nvPr userDrawn="1"/>
          </p:nvSpPr>
          <p:spPr bwMode="auto">
            <a:xfrm>
              <a:off x="177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0" name="Oval 1024"/>
            <p:cNvSpPr>
              <a:spLocks noChangeArrowheads="1"/>
            </p:cNvSpPr>
            <p:nvPr userDrawn="1"/>
          </p:nvSpPr>
          <p:spPr bwMode="auto">
            <a:xfrm>
              <a:off x="183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1" name="Oval 1025"/>
            <p:cNvSpPr>
              <a:spLocks noChangeArrowheads="1"/>
            </p:cNvSpPr>
            <p:nvPr userDrawn="1"/>
          </p:nvSpPr>
          <p:spPr bwMode="auto">
            <a:xfrm>
              <a:off x="189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2" name="Oval 1026"/>
            <p:cNvSpPr>
              <a:spLocks noChangeArrowheads="1"/>
            </p:cNvSpPr>
            <p:nvPr userDrawn="1"/>
          </p:nvSpPr>
          <p:spPr bwMode="auto">
            <a:xfrm>
              <a:off x="195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3" name="Oval 1027"/>
            <p:cNvSpPr>
              <a:spLocks noChangeArrowheads="1"/>
            </p:cNvSpPr>
            <p:nvPr userDrawn="1"/>
          </p:nvSpPr>
          <p:spPr bwMode="auto">
            <a:xfrm>
              <a:off x="20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4" name="Oval 1028"/>
            <p:cNvSpPr>
              <a:spLocks noChangeArrowheads="1"/>
            </p:cNvSpPr>
            <p:nvPr userDrawn="1"/>
          </p:nvSpPr>
          <p:spPr bwMode="auto">
            <a:xfrm>
              <a:off x="207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5" name="Oval 1029"/>
            <p:cNvSpPr>
              <a:spLocks noChangeArrowheads="1"/>
            </p:cNvSpPr>
            <p:nvPr userDrawn="1"/>
          </p:nvSpPr>
          <p:spPr bwMode="auto">
            <a:xfrm>
              <a:off x="213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6" name="Oval 1030"/>
            <p:cNvSpPr>
              <a:spLocks noChangeArrowheads="1"/>
            </p:cNvSpPr>
            <p:nvPr userDrawn="1"/>
          </p:nvSpPr>
          <p:spPr bwMode="auto">
            <a:xfrm>
              <a:off x="219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7" name="Oval 1031"/>
            <p:cNvSpPr>
              <a:spLocks noChangeArrowheads="1"/>
            </p:cNvSpPr>
            <p:nvPr userDrawn="1"/>
          </p:nvSpPr>
          <p:spPr bwMode="auto">
            <a:xfrm>
              <a:off x="22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8" name="Oval 1032"/>
            <p:cNvSpPr>
              <a:spLocks noChangeArrowheads="1"/>
            </p:cNvSpPr>
            <p:nvPr userDrawn="1"/>
          </p:nvSpPr>
          <p:spPr bwMode="auto">
            <a:xfrm>
              <a:off x="231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9" name="Oval 1033"/>
            <p:cNvSpPr>
              <a:spLocks noChangeArrowheads="1"/>
            </p:cNvSpPr>
            <p:nvPr userDrawn="1"/>
          </p:nvSpPr>
          <p:spPr bwMode="auto">
            <a:xfrm>
              <a:off x="238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0" name="Oval 1034"/>
            <p:cNvSpPr>
              <a:spLocks noChangeArrowheads="1"/>
            </p:cNvSpPr>
            <p:nvPr userDrawn="1"/>
          </p:nvSpPr>
          <p:spPr bwMode="auto">
            <a:xfrm>
              <a:off x="244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1" name="Oval 1035"/>
            <p:cNvSpPr>
              <a:spLocks noChangeArrowheads="1"/>
            </p:cNvSpPr>
            <p:nvPr userDrawn="1"/>
          </p:nvSpPr>
          <p:spPr bwMode="auto">
            <a:xfrm>
              <a:off x="250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2" name="Oval 1036"/>
            <p:cNvSpPr>
              <a:spLocks noChangeArrowheads="1"/>
            </p:cNvSpPr>
            <p:nvPr userDrawn="1"/>
          </p:nvSpPr>
          <p:spPr bwMode="auto">
            <a:xfrm>
              <a:off x="256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3" name="Oval 1037"/>
            <p:cNvSpPr>
              <a:spLocks noChangeArrowheads="1"/>
            </p:cNvSpPr>
            <p:nvPr userDrawn="1"/>
          </p:nvSpPr>
          <p:spPr bwMode="auto">
            <a:xfrm>
              <a:off x="26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4" name="Oval 1038"/>
            <p:cNvSpPr>
              <a:spLocks noChangeArrowheads="1"/>
            </p:cNvSpPr>
            <p:nvPr userDrawn="1"/>
          </p:nvSpPr>
          <p:spPr bwMode="auto">
            <a:xfrm>
              <a:off x="268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5" name="Oval 1039"/>
            <p:cNvSpPr>
              <a:spLocks noChangeArrowheads="1"/>
            </p:cNvSpPr>
            <p:nvPr userDrawn="1"/>
          </p:nvSpPr>
          <p:spPr bwMode="auto">
            <a:xfrm>
              <a:off x="274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6" name="Oval 1040"/>
            <p:cNvSpPr>
              <a:spLocks noChangeArrowheads="1"/>
            </p:cNvSpPr>
            <p:nvPr userDrawn="1"/>
          </p:nvSpPr>
          <p:spPr bwMode="auto">
            <a:xfrm>
              <a:off x="280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7" name="Oval 1041"/>
            <p:cNvSpPr>
              <a:spLocks noChangeArrowheads="1"/>
            </p:cNvSpPr>
            <p:nvPr userDrawn="1"/>
          </p:nvSpPr>
          <p:spPr bwMode="auto">
            <a:xfrm>
              <a:off x="286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8" name="Oval 1042"/>
            <p:cNvSpPr>
              <a:spLocks noChangeArrowheads="1"/>
            </p:cNvSpPr>
            <p:nvPr userDrawn="1"/>
          </p:nvSpPr>
          <p:spPr bwMode="auto">
            <a:xfrm>
              <a:off x="292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9" name="Oval 1043"/>
            <p:cNvSpPr>
              <a:spLocks noChangeArrowheads="1"/>
            </p:cNvSpPr>
            <p:nvPr userDrawn="1"/>
          </p:nvSpPr>
          <p:spPr bwMode="auto">
            <a:xfrm>
              <a:off x="29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0" name="Oval 1044"/>
            <p:cNvSpPr>
              <a:spLocks noChangeArrowheads="1"/>
            </p:cNvSpPr>
            <p:nvPr userDrawn="1"/>
          </p:nvSpPr>
          <p:spPr bwMode="auto">
            <a:xfrm>
              <a:off x="305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1" name="Oval 1045"/>
            <p:cNvSpPr>
              <a:spLocks noChangeArrowheads="1"/>
            </p:cNvSpPr>
            <p:nvPr userDrawn="1"/>
          </p:nvSpPr>
          <p:spPr bwMode="auto">
            <a:xfrm>
              <a:off x="311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2" name="Oval 1046"/>
            <p:cNvSpPr>
              <a:spLocks noChangeArrowheads="1"/>
            </p:cNvSpPr>
            <p:nvPr userDrawn="1"/>
          </p:nvSpPr>
          <p:spPr bwMode="auto">
            <a:xfrm>
              <a:off x="317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3" name="Oval 1047"/>
            <p:cNvSpPr>
              <a:spLocks noChangeArrowheads="1"/>
            </p:cNvSpPr>
            <p:nvPr userDrawn="1"/>
          </p:nvSpPr>
          <p:spPr bwMode="auto">
            <a:xfrm>
              <a:off x="32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4" name="Oval 1048"/>
            <p:cNvSpPr>
              <a:spLocks noChangeArrowheads="1"/>
            </p:cNvSpPr>
            <p:nvPr userDrawn="1"/>
          </p:nvSpPr>
          <p:spPr bwMode="auto">
            <a:xfrm>
              <a:off x="329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5" name="Oval 1049"/>
            <p:cNvSpPr>
              <a:spLocks noChangeArrowheads="1"/>
            </p:cNvSpPr>
            <p:nvPr userDrawn="1"/>
          </p:nvSpPr>
          <p:spPr bwMode="auto">
            <a:xfrm>
              <a:off x="335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6" name="Oval 1050"/>
            <p:cNvSpPr>
              <a:spLocks noChangeArrowheads="1"/>
            </p:cNvSpPr>
            <p:nvPr userDrawn="1"/>
          </p:nvSpPr>
          <p:spPr bwMode="auto">
            <a:xfrm>
              <a:off x="341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7" name="Oval 1051"/>
            <p:cNvSpPr>
              <a:spLocks noChangeArrowheads="1"/>
            </p:cNvSpPr>
            <p:nvPr userDrawn="1"/>
          </p:nvSpPr>
          <p:spPr bwMode="auto">
            <a:xfrm>
              <a:off x="347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8" name="Oval 1052"/>
            <p:cNvSpPr>
              <a:spLocks noChangeArrowheads="1"/>
            </p:cNvSpPr>
            <p:nvPr userDrawn="1"/>
          </p:nvSpPr>
          <p:spPr bwMode="auto">
            <a:xfrm>
              <a:off x="353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9" name="Oval 1053"/>
            <p:cNvSpPr>
              <a:spLocks noChangeArrowheads="1"/>
            </p:cNvSpPr>
            <p:nvPr userDrawn="1"/>
          </p:nvSpPr>
          <p:spPr bwMode="auto">
            <a:xfrm>
              <a:off x="3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0" name="Oval 1054"/>
            <p:cNvSpPr>
              <a:spLocks noChangeArrowheads="1"/>
            </p:cNvSpPr>
            <p:nvPr userDrawn="1"/>
          </p:nvSpPr>
          <p:spPr bwMode="auto">
            <a:xfrm>
              <a:off x="366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1" name="Oval 1055"/>
            <p:cNvSpPr>
              <a:spLocks noChangeArrowheads="1"/>
            </p:cNvSpPr>
            <p:nvPr userDrawn="1"/>
          </p:nvSpPr>
          <p:spPr bwMode="auto">
            <a:xfrm>
              <a:off x="372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2" name="Oval 1056"/>
            <p:cNvSpPr>
              <a:spLocks noChangeArrowheads="1"/>
            </p:cNvSpPr>
            <p:nvPr userDrawn="1"/>
          </p:nvSpPr>
          <p:spPr bwMode="auto">
            <a:xfrm>
              <a:off x="378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3" name="Oval 1057"/>
            <p:cNvSpPr>
              <a:spLocks noChangeArrowheads="1"/>
            </p:cNvSpPr>
            <p:nvPr userDrawn="1"/>
          </p:nvSpPr>
          <p:spPr bwMode="auto">
            <a:xfrm>
              <a:off x="384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4" name="Oval 1058"/>
            <p:cNvSpPr>
              <a:spLocks noChangeArrowheads="1"/>
            </p:cNvSpPr>
            <p:nvPr userDrawn="1"/>
          </p:nvSpPr>
          <p:spPr bwMode="auto">
            <a:xfrm>
              <a:off x="390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5" name="Oval 1059"/>
            <p:cNvSpPr>
              <a:spLocks noChangeArrowheads="1"/>
            </p:cNvSpPr>
            <p:nvPr userDrawn="1"/>
          </p:nvSpPr>
          <p:spPr bwMode="auto">
            <a:xfrm>
              <a:off x="396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6" name="Oval 1060"/>
            <p:cNvSpPr>
              <a:spLocks noChangeArrowheads="1"/>
            </p:cNvSpPr>
            <p:nvPr userDrawn="1"/>
          </p:nvSpPr>
          <p:spPr bwMode="auto">
            <a:xfrm>
              <a:off x="402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7" name="Oval 1061"/>
            <p:cNvSpPr>
              <a:spLocks noChangeArrowheads="1"/>
            </p:cNvSpPr>
            <p:nvPr userDrawn="1"/>
          </p:nvSpPr>
          <p:spPr bwMode="auto">
            <a:xfrm>
              <a:off x="408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8" name="Oval 1062"/>
            <p:cNvSpPr>
              <a:spLocks noChangeArrowheads="1"/>
            </p:cNvSpPr>
            <p:nvPr userDrawn="1"/>
          </p:nvSpPr>
          <p:spPr bwMode="auto">
            <a:xfrm>
              <a:off x="414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9" name="Oval 1063"/>
            <p:cNvSpPr>
              <a:spLocks noChangeArrowheads="1"/>
            </p:cNvSpPr>
            <p:nvPr userDrawn="1"/>
          </p:nvSpPr>
          <p:spPr bwMode="auto">
            <a:xfrm>
              <a:off x="42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0" name="Oval 1064"/>
            <p:cNvSpPr>
              <a:spLocks noChangeArrowheads="1"/>
            </p:cNvSpPr>
            <p:nvPr userDrawn="1"/>
          </p:nvSpPr>
          <p:spPr bwMode="auto">
            <a:xfrm>
              <a:off x="427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1" name="Oval 1065"/>
            <p:cNvSpPr>
              <a:spLocks noChangeArrowheads="1"/>
            </p:cNvSpPr>
            <p:nvPr userDrawn="1"/>
          </p:nvSpPr>
          <p:spPr bwMode="auto">
            <a:xfrm>
              <a:off x="433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2" name="Oval 1066"/>
            <p:cNvSpPr>
              <a:spLocks noChangeArrowheads="1"/>
            </p:cNvSpPr>
            <p:nvPr userDrawn="1"/>
          </p:nvSpPr>
          <p:spPr bwMode="auto">
            <a:xfrm>
              <a:off x="439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3" name="Oval 1067"/>
            <p:cNvSpPr>
              <a:spLocks noChangeArrowheads="1"/>
            </p:cNvSpPr>
            <p:nvPr userDrawn="1"/>
          </p:nvSpPr>
          <p:spPr bwMode="auto">
            <a:xfrm>
              <a:off x="445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4" name="Oval 1068"/>
            <p:cNvSpPr>
              <a:spLocks noChangeArrowheads="1"/>
            </p:cNvSpPr>
            <p:nvPr userDrawn="1"/>
          </p:nvSpPr>
          <p:spPr bwMode="auto">
            <a:xfrm>
              <a:off x="451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5" name="Oval 1069"/>
            <p:cNvSpPr>
              <a:spLocks noChangeArrowheads="1"/>
            </p:cNvSpPr>
            <p:nvPr userDrawn="1"/>
          </p:nvSpPr>
          <p:spPr bwMode="auto">
            <a:xfrm>
              <a:off x="45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6" name="Oval 1070"/>
            <p:cNvSpPr>
              <a:spLocks noChangeArrowheads="1"/>
            </p:cNvSpPr>
            <p:nvPr userDrawn="1"/>
          </p:nvSpPr>
          <p:spPr bwMode="auto">
            <a:xfrm>
              <a:off x="463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7" name="Oval 1071"/>
            <p:cNvSpPr>
              <a:spLocks noChangeArrowheads="1"/>
            </p:cNvSpPr>
            <p:nvPr userDrawn="1"/>
          </p:nvSpPr>
          <p:spPr bwMode="auto">
            <a:xfrm>
              <a:off x="469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8" name="Oval 1072"/>
            <p:cNvSpPr>
              <a:spLocks noChangeArrowheads="1"/>
            </p:cNvSpPr>
            <p:nvPr userDrawn="1"/>
          </p:nvSpPr>
          <p:spPr bwMode="auto">
            <a:xfrm>
              <a:off x="475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9" name="Oval 1073"/>
            <p:cNvSpPr>
              <a:spLocks noChangeArrowheads="1"/>
            </p:cNvSpPr>
            <p:nvPr userDrawn="1"/>
          </p:nvSpPr>
          <p:spPr bwMode="auto">
            <a:xfrm>
              <a:off x="48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0" name="Oval 1074"/>
            <p:cNvSpPr>
              <a:spLocks noChangeArrowheads="1"/>
            </p:cNvSpPr>
            <p:nvPr userDrawn="1"/>
          </p:nvSpPr>
          <p:spPr bwMode="auto">
            <a:xfrm>
              <a:off x="488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1" name="Oval 1075"/>
            <p:cNvSpPr>
              <a:spLocks noChangeArrowheads="1"/>
            </p:cNvSpPr>
            <p:nvPr userDrawn="1"/>
          </p:nvSpPr>
          <p:spPr bwMode="auto">
            <a:xfrm>
              <a:off x="494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2" name="Oval 1076"/>
            <p:cNvSpPr>
              <a:spLocks noChangeArrowheads="1"/>
            </p:cNvSpPr>
            <p:nvPr userDrawn="1"/>
          </p:nvSpPr>
          <p:spPr bwMode="auto">
            <a:xfrm>
              <a:off x="500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3" name="Oval 1077"/>
            <p:cNvSpPr>
              <a:spLocks noChangeArrowheads="1"/>
            </p:cNvSpPr>
            <p:nvPr userDrawn="1"/>
          </p:nvSpPr>
          <p:spPr bwMode="auto">
            <a:xfrm>
              <a:off x="506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4" name="Oval 1078"/>
            <p:cNvSpPr>
              <a:spLocks noChangeArrowheads="1"/>
            </p:cNvSpPr>
            <p:nvPr userDrawn="1"/>
          </p:nvSpPr>
          <p:spPr bwMode="auto">
            <a:xfrm>
              <a:off x="512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5" name="Oval 1079"/>
            <p:cNvSpPr>
              <a:spLocks noChangeArrowheads="1"/>
            </p:cNvSpPr>
            <p:nvPr userDrawn="1"/>
          </p:nvSpPr>
          <p:spPr bwMode="auto">
            <a:xfrm>
              <a:off x="51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6" name="Oval 1080"/>
            <p:cNvSpPr>
              <a:spLocks noChangeArrowheads="1"/>
            </p:cNvSpPr>
            <p:nvPr userDrawn="1"/>
          </p:nvSpPr>
          <p:spPr bwMode="auto">
            <a:xfrm>
              <a:off x="524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7" name="Oval 1081"/>
            <p:cNvSpPr>
              <a:spLocks noChangeArrowheads="1"/>
            </p:cNvSpPr>
            <p:nvPr userDrawn="1"/>
          </p:nvSpPr>
          <p:spPr bwMode="auto">
            <a:xfrm>
              <a:off x="530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8" name="Oval 1082"/>
            <p:cNvSpPr>
              <a:spLocks noChangeArrowheads="1"/>
            </p:cNvSpPr>
            <p:nvPr userDrawn="1"/>
          </p:nvSpPr>
          <p:spPr bwMode="auto">
            <a:xfrm>
              <a:off x="536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9" name="Oval 1083"/>
            <p:cNvSpPr>
              <a:spLocks noChangeArrowheads="1"/>
            </p:cNvSpPr>
            <p:nvPr userDrawn="1"/>
          </p:nvSpPr>
          <p:spPr bwMode="auto">
            <a:xfrm>
              <a:off x="543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grpSp>
      <p:grpSp>
        <p:nvGrpSpPr>
          <p:cNvPr id="90" name="Group 1084"/>
          <p:cNvGrpSpPr>
            <a:grpSpLocks/>
          </p:cNvGrpSpPr>
          <p:nvPr>
            <p:custDataLst>
              <p:tags r:id="rId3"/>
            </p:custDataLst>
          </p:nvPr>
        </p:nvGrpSpPr>
        <p:grpSpPr bwMode="auto">
          <a:xfrm>
            <a:off x="466725" y="3321050"/>
            <a:ext cx="8178800" cy="19050"/>
            <a:chOff x="290" y="806"/>
            <a:chExt cx="5152" cy="12"/>
          </a:xfrm>
        </p:grpSpPr>
        <p:sp>
          <p:nvSpPr>
            <p:cNvPr id="91" name="Oval 1085"/>
            <p:cNvSpPr>
              <a:spLocks noChangeArrowheads="1"/>
            </p:cNvSpPr>
            <p:nvPr userDrawn="1"/>
          </p:nvSpPr>
          <p:spPr bwMode="auto">
            <a:xfrm>
              <a:off x="2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2" name="Oval 1086"/>
            <p:cNvSpPr>
              <a:spLocks noChangeArrowheads="1"/>
            </p:cNvSpPr>
            <p:nvPr userDrawn="1"/>
          </p:nvSpPr>
          <p:spPr bwMode="auto">
            <a:xfrm>
              <a:off x="35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3" name="Oval 1087"/>
            <p:cNvSpPr>
              <a:spLocks noChangeArrowheads="1"/>
            </p:cNvSpPr>
            <p:nvPr userDrawn="1"/>
          </p:nvSpPr>
          <p:spPr bwMode="auto">
            <a:xfrm>
              <a:off x="4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4" name="Oval 1088"/>
            <p:cNvSpPr>
              <a:spLocks noChangeArrowheads="1"/>
            </p:cNvSpPr>
            <p:nvPr userDrawn="1"/>
          </p:nvSpPr>
          <p:spPr bwMode="auto">
            <a:xfrm>
              <a:off x="4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5" name="Oval 1089"/>
            <p:cNvSpPr>
              <a:spLocks noChangeArrowheads="1"/>
            </p:cNvSpPr>
            <p:nvPr userDrawn="1"/>
          </p:nvSpPr>
          <p:spPr bwMode="auto">
            <a:xfrm>
              <a:off x="53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6" name="Oval 1090"/>
            <p:cNvSpPr>
              <a:spLocks noChangeArrowheads="1"/>
            </p:cNvSpPr>
            <p:nvPr userDrawn="1"/>
          </p:nvSpPr>
          <p:spPr bwMode="auto">
            <a:xfrm>
              <a:off x="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7" name="Oval 1091"/>
            <p:cNvSpPr>
              <a:spLocks noChangeArrowheads="1"/>
            </p:cNvSpPr>
            <p:nvPr userDrawn="1"/>
          </p:nvSpPr>
          <p:spPr bwMode="auto">
            <a:xfrm>
              <a:off x="66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8" name="Oval 1092"/>
            <p:cNvSpPr>
              <a:spLocks noChangeArrowheads="1"/>
            </p:cNvSpPr>
            <p:nvPr userDrawn="1"/>
          </p:nvSpPr>
          <p:spPr bwMode="auto">
            <a:xfrm>
              <a:off x="7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9" name="Oval 1093"/>
            <p:cNvSpPr>
              <a:spLocks noChangeArrowheads="1"/>
            </p:cNvSpPr>
            <p:nvPr userDrawn="1"/>
          </p:nvSpPr>
          <p:spPr bwMode="auto">
            <a:xfrm>
              <a:off x="7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0" name="Oval 1094"/>
            <p:cNvSpPr>
              <a:spLocks noChangeArrowheads="1"/>
            </p:cNvSpPr>
            <p:nvPr userDrawn="1"/>
          </p:nvSpPr>
          <p:spPr bwMode="auto">
            <a:xfrm>
              <a:off x="8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1" name="Oval 1095"/>
            <p:cNvSpPr>
              <a:spLocks noChangeArrowheads="1"/>
            </p:cNvSpPr>
            <p:nvPr userDrawn="1"/>
          </p:nvSpPr>
          <p:spPr bwMode="auto">
            <a:xfrm>
              <a:off x="9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2" name="Oval 1096"/>
            <p:cNvSpPr>
              <a:spLocks noChangeArrowheads="1"/>
            </p:cNvSpPr>
            <p:nvPr userDrawn="1"/>
          </p:nvSpPr>
          <p:spPr bwMode="auto">
            <a:xfrm>
              <a:off x="97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3" name="Oval 1097"/>
            <p:cNvSpPr>
              <a:spLocks noChangeArrowheads="1"/>
            </p:cNvSpPr>
            <p:nvPr userDrawn="1"/>
          </p:nvSpPr>
          <p:spPr bwMode="auto">
            <a:xfrm>
              <a:off x="10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4" name="Oval 1098"/>
            <p:cNvSpPr>
              <a:spLocks noChangeArrowheads="1"/>
            </p:cNvSpPr>
            <p:nvPr userDrawn="1"/>
          </p:nvSpPr>
          <p:spPr bwMode="auto">
            <a:xfrm>
              <a:off x="109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5" name="Oval 1099"/>
            <p:cNvSpPr>
              <a:spLocks noChangeArrowheads="1"/>
            </p:cNvSpPr>
            <p:nvPr userDrawn="1"/>
          </p:nvSpPr>
          <p:spPr bwMode="auto">
            <a:xfrm>
              <a:off x="11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6" name="Oval 1100"/>
            <p:cNvSpPr>
              <a:spLocks noChangeArrowheads="1"/>
            </p:cNvSpPr>
            <p:nvPr userDrawn="1"/>
          </p:nvSpPr>
          <p:spPr bwMode="auto">
            <a:xfrm>
              <a:off x="12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7" name="Oval 1101"/>
            <p:cNvSpPr>
              <a:spLocks noChangeArrowheads="1"/>
            </p:cNvSpPr>
            <p:nvPr userDrawn="1"/>
          </p:nvSpPr>
          <p:spPr bwMode="auto">
            <a:xfrm>
              <a:off x="128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8" name="Oval 1102"/>
            <p:cNvSpPr>
              <a:spLocks noChangeArrowheads="1"/>
            </p:cNvSpPr>
            <p:nvPr userDrawn="1"/>
          </p:nvSpPr>
          <p:spPr bwMode="auto">
            <a:xfrm>
              <a:off x="134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9" name="Oval 1103"/>
            <p:cNvSpPr>
              <a:spLocks noChangeArrowheads="1"/>
            </p:cNvSpPr>
            <p:nvPr userDrawn="1"/>
          </p:nvSpPr>
          <p:spPr bwMode="auto">
            <a:xfrm>
              <a:off x="140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0" name="Oval 1104"/>
            <p:cNvSpPr>
              <a:spLocks noChangeArrowheads="1"/>
            </p:cNvSpPr>
            <p:nvPr userDrawn="1"/>
          </p:nvSpPr>
          <p:spPr bwMode="auto">
            <a:xfrm>
              <a:off x="146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1" name="Oval 1105"/>
            <p:cNvSpPr>
              <a:spLocks noChangeArrowheads="1"/>
            </p:cNvSpPr>
            <p:nvPr userDrawn="1"/>
          </p:nvSpPr>
          <p:spPr bwMode="auto">
            <a:xfrm>
              <a:off x="152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2" name="Oval 1106"/>
            <p:cNvSpPr>
              <a:spLocks noChangeArrowheads="1"/>
            </p:cNvSpPr>
            <p:nvPr userDrawn="1"/>
          </p:nvSpPr>
          <p:spPr bwMode="auto">
            <a:xfrm>
              <a:off x="158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3" name="Oval 1107"/>
            <p:cNvSpPr>
              <a:spLocks noChangeArrowheads="1"/>
            </p:cNvSpPr>
            <p:nvPr userDrawn="1"/>
          </p:nvSpPr>
          <p:spPr bwMode="auto">
            <a:xfrm>
              <a:off x="16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4" name="Oval 1108"/>
            <p:cNvSpPr>
              <a:spLocks noChangeArrowheads="1"/>
            </p:cNvSpPr>
            <p:nvPr userDrawn="1"/>
          </p:nvSpPr>
          <p:spPr bwMode="auto">
            <a:xfrm>
              <a:off x="170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5" name="Oval 1109"/>
            <p:cNvSpPr>
              <a:spLocks noChangeArrowheads="1"/>
            </p:cNvSpPr>
            <p:nvPr userDrawn="1"/>
          </p:nvSpPr>
          <p:spPr bwMode="auto">
            <a:xfrm>
              <a:off x="177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6" name="Oval 1110"/>
            <p:cNvSpPr>
              <a:spLocks noChangeArrowheads="1"/>
            </p:cNvSpPr>
            <p:nvPr userDrawn="1"/>
          </p:nvSpPr>
          <p:spPr bwMode="auto">
            <a:xfrm>
              <a:off x="183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7" name="Oval 1111"/>
            <p:cNvSpPr>
              <a:spLocks noChangeArrowheads="1"/>
            </p:cNvSpPr>
            <p:nvPr userDrawn="1"/>
          </p:nvSpPr>
          <p:spPr bwMode="auto">
            <a:xfrm>
              <a:off x="189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8" name="Oval 1112"/>
            <p:cNvSpPr>
              <a:spLocks noChangeArrowheads="1"/>
            </p:cNvSpPr>
            <p:nvPr userDrawn="1"/>
          </p:nvSpPr>
          <p:spPr bwMode="auto">
            <a:xfrm>
              <a:off x="195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9" name="Oval 1113"/>
            <p:cNvSpPr>
              <a:spLocks noChangeArrowheads="1"/>
            </p:cNvSpPr>
            <p:nvPr userDrawn="1"/>
          </p:nvSpPr>
          <p:spPr bwMode="auto">
            <a:xfrm>
              <a:off x="20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0" name="Oval 1114"/>
            <p:cNvSpPr>
              <a:spLocks noChangeArrowheads="1"/>
            </p:cNvSpPr>
            <p:nvPr userDrawn="1"/>
          </p:nvSpPr>
          <p:spPr bwMode="auto">
            <a:xfrm>
              <a:off x="207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1" name="Oval 1115"/>
            <p:cNvSpPr>
              <a:spLocks noChangeArrowheads="1"/>
            </p:cNvSpPr>
            <p:nvPr userDrawn="1"/>
          </p:nvSpPr>
          <p:spPr bwMode="auto">
            <a:xfrm>
              <a:off x="213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2" name="Oval 1116"/>
            <p:cNvSpPr>
              <a:spLocks noChangeArrowheads="1"/>
            </p:cNvSpPr>
            <p:nvPr userDrawn="1"/>
          </p:nvSpPr>
          <p:spPr bwMode="auto">
            <a:xfrm>
              <a:off x="219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3" name="Oval 1117"/>
            <p:cNvSpPr>
              <a:spLocks noChangeArrowheads="1"/>
            </p:cNvSpPr>
            <p:nvPr userDrawn="1"/>
          </p:nvSpPr>
          <p:spPr bwMode="auto">
            <a:xfrm>
              <a:off x="22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4" name="Oval 1118"/>
            <p:cNvSpPr>
              <a:spLocks noChangeArrowheads="1"/>
            </p:cNvSpPr>
            <p:nvPr userDrawn="1"/>
          </p:nvSpPr>
          <p:spPr bwMode="auto">
            <a:xfrm>
              <a:off x="231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 name="Oval 1119"/>
            <p:cNvSpPr>
              <a:spLocks noChangeArrowheads="1"/>
            </p:cNvSpPr>
            <p:nvPr userDrawn="1"/>
          </p:nvSpPr>
          <p:spPr bwMode="auto">
            <a:xfrm>
              <a:off x="238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 name="Oval 1120"/>
            <p:cNvSpPr>
              <a:spLocks noChangeArrowheads="1"/>
            </p:cNvSpPr>
            <p:nvPr userDrawn="1"/>
          </p:nvSpPr>
          <p:spPr bwMode="auto">
            <a:xfrm>
              <a:off x="244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 name="Oval 1121"/>
            <p:cNvSpPr>
              <a:spLocks noChangeArrowheads="1"/>
            </p:cNvSpPr>
            <p:nvPr userDrawn="1"/>
          </p:nvSpPr>
          <p:spPr bwMode="auto">
            <a:xfrm>
              <a:off x="250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 name="Oval 1122"/>
            <p:cNvSpPr>
              <a:spLocks noChangeArrowheads="1"/>
            </p:cNvSpPr>
            <p:nvPr userDrawn="1"/>
          </p:nvSpPr>
          <p:spPr bwMode="auto">
            <a:xfrm>
              <a:off x="256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 name="Oval 1123"/>
            <p:cNvSpPr>
              <a:spLocks noChangeArrowheads="1"/>
            </p:cNvSpPr>
            <p:nvPr userDrawn="1"/>
          </p:nvSpPr>
          <p:spPr bwMode="auto">
            <a:xfrm>
              <a:off x="26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 name="Oval 1124"/>
            <p:cNvSpPr>
              <a:spLocks noChangeArrowheads="1"/>
            </p:cNvSpPr>
            <p:nvPr userDrawn="1"/>
          </p:nvSpPr>
          <p:spPr bwMode="auto">
            <a:xfrm>
              <a:off x="268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 name="Oval 1125"/>
            <p:cNvSpPr>
              <a:spLocks noChangeArrowheads="1"/>
            </p:cNvSpPr>
            <p:nvPr userDrawn="1"/>
          </p:nvSpPr>
          <p:spPr bwMode="auto">
            <a:xfrm>
              <a:off x="274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 name="Oval 1126"/>
            <p:cNvSpPr>
              <a:spLocks noChangeArrowheads="1"/>
            </p:cNvSpPr>
            <p:nvPr userDrawn="1"/>
          </p:nvSpPr>
          <p:spPr bwMode="auto">
            <a:xfrm>
              <a:off x="280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 name="Oval 1127"/>
            <p:cNvSpPr>
              <a:spLocks noChangeArrowheads="1"/>
            </p:cNvSpPr>
            <p:nvPr userDrawn="1"/>
          </p:nvSpPr>
          <p:spPr bwMode="auto">
            <a:xfrm>
              <a:off x="286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4" name="Oval 1128"/>
            <p:cNvSpPr>
              <a:spLocks noChangeArrowheads="1"/>
            </p:cNvSpPr>
            <p:nvPr userDrawn="1"/>
          </p:nvSpPr>
          <p:spPr bwMode="auto">
            <a:xfrm>
              <a:off x="292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5" name="Oval 1129"/>
            <p:cNvSpPr>
              <a:spLocks noChangeArrowheads="1"/>
            </p:cNvSpPr>
            <p:nvPr userDrawn="1"/>
          </p:nvSpPr>
          <p:spPr bwMode="auto">
            <a:xfrm>
              <a:off x="29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6" name="Oval 1130"/>
            <p:cNvSpPr>
              <a:spLocks noChangeArrowheads="1"/>
            </p:cNvSpPr>
            <p:nvPr userDrawn="1"/>
          </p:nvSpPr>
          <p:spPr bwMode="auto">
            <a:xfrm>
              <a:off x="305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7" name="Oval 1131"/>
            <p:cNvSpPr>
              <a:spLocks noChangeArrowheads="1"/>
            </p:cNvSpPr>
            <p:nvPr userDrawn="1"/>
          </p:nvSpPr>
          <p:spPr bwMode="auto">
            <a:xfrm>
              <a:off x="311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8" name="Oval 1132"/>
            <p:cNvSpPr>
              <a:spLocks noChangeArrowheads="1"/>
            </p:cNvSpPr>
            <p:nvPr userDrawn="1"/>
          </p:nvSpPr>
          <p:spPr bwMode="auto">
            <a:xfrm>
              <a:off x="317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9" name="Oval 1133"/>
            <p:cNvSpPr>
              <a:spLocks noChangeArrowheads="1"/>
            </p:cNvSpPr>
            <p:nvPr userDrawn="1"/>
          </p:nvSpPr>
          <p:spPr bwMode="auto">
            <a:xfrm>
              <a:off x="32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0" name="Oval 1134"/>
            <p:cNvSpPr>
              <a:spLocks noChangeArrowheads="1"/>
            </p:cNvSpPr>
            <p:nvPr userDrawn="1"/>
          </p:nvSpPr>
          <p:spPr bwMode="auto">
            <a:xfrm>
              <a:off x="329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1" name="Oval 1135"/>
            <p:cNvSpPr>
              <a:spLocks noChangeArrowheads="1"/>
            </p:cNvSpPr>
            <p:nvPr userDrawn="1"/>
          </p:nvSpPr>
          <p:spPr bwMode="auto">
            <a:xfrm>
              <a:off x="335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2" name="Oval 1136"/>
            <p:cNvSpPr>
              <a:spLocks noChangeArrowheads="1"/>
            </p:cNvSpPr>
            <p:nvPr userDrawn="1"/>
          </p:nvSpPr>
          <p:spPr bwMode="auto">
            <a:xfrm>
              <a:off x="341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3" name="Oval 1137"/>
            <p:cNvSpPr>
              <a:spLocks noChangeArrowheads="1"/>
            </p:cNvSpPr>
            <p:nvPr userDrawn="1"/>
          </p:nvSpPr>
          <p:spPr bwMode="auto">
            <a:xfrm>
              <a:off x="347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4" name="Oval 1138"/>
            <p:cNvSpPr>
              <a:spLocks noChangeArrowheads="1"/>
            </p:cNvSpPr>
            <p:nvPr userDrawn="1"/>
          </p:nvSpPr>
          <p:spPr bwMode="auto">
            <a:xfrm>
              <a:off x="353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5" name="Oval 1139"/>
            <p:cNvSpPr>
              <a:spLocks noChangeArrowheads="1"/>
            </p:cNvSpPr>
            <p:nvPr userDrawn="1"/>
          </p:nvSpPr>
          <p:spPr bwMode="auto">
            <a:xfrm>
              <a:off x="3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6" name="Oval 1140"/>
            <p:cNvSpPr>
              <a:spLocks noChangeArrowheads="1"/>
            </p:cNvSpPr>
            <p:nvPr userDrawn="1"/>
          </p:nvSpPr>
          <p:spPr bwMode="auto">
            <a:xfrm>
              <a:off x="366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7" name="Oval 1141"/>
            <p:cNvSpPr>
              <a:spLocks noChangeArrowheads="1"/>
            </p:cNvSpPr>
            <p:nvPr userDrawn="1"/>
          </p:nvSpPr>
          <p:spPr bwMode="auto">
            <a:xfrm>
              <a:off x="372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8" name="Oval 1142"/>
            <p:cNvSpPr>
              <a:spLocks noChangeArrowheads="1"/>
            </p:cNvSpPr>
            <p:nvPr userDrawn="1"/>
          </p:nvSpPr>
          <p:spPr bwMode="auto">
            <a:xfrm>
              <a:off x="378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9" name="Oval 1143"/>
            <p:cNvSpPr>
              <a:spLocks noChangeArrowheads="1"/>
            </p:cNvSpPr>
            <p:nvPr userDrawn="1"/>
          </p:nvSpPr>
          <p:spPr bwMode="auto">
            <a:xfrm>
              <a:off x="384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0" name="Oval 1144"/>
            <p:cNvSpPr>
              <a:spLocks noChangeArrowheads="1"/>
            </p:cNvSpPr>
            <p:nvPr userDrawn="1"/>
          </p:nvSpPr>
          <p:spPr bwMode="auto">
            <a:xfrm>
              <a:off x="390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1" name="Oval 1145"/>
            <p:cNvSpPr>
              <a:spLocks noChangeArrowheads="1"/>
            </p:cNvSpPr>
            <p:nvPr userDrawn="1"/>
          </p:nvSpPr>
          <p:spPr bwMode="auto">
            <a:xfrm>
              <a:off x="396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2" name="Oval 1146"/>
            <p:cNvSpPr>
              <a:spLocks noChangeArrowheads="1"/>
            </p:cNvSpPr>
            <p:nvPr userDrawn="1"/>
          </p:nvSpPr>
          <p:spPr bwMode="auto">
            <a:xfrm>
              <a:off x="402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3" name="Oval 1147"/>
            <p:cNvSpPr>
              <a:spLocks noChangeArrowheads="1"/>
            </p:cNvSpPr>
            <p:nvPr userDrawn="1"/>
          </p:nvSpPr>
          <p:spPr bwMode="auto">
            <a:xfrm>
              <a:off x="408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4" name="Oval 1148"/>
            <p:cNvSpPr>
              <a:spLocks noChangeArrowheads="1"/>
            </p:cNvSpPr>
            <p:nvPr userDrawn="1"/>
          </p:nvSpPr>
          <p:spPr bwMode="auto">
            <a:xfrm>
              <a:off x="414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5" name="Oval 1149"/>
            <p:cNvSpPr>
              <a:spLocks noChangeArrowheads="1"/>
            </p:cNvSpPr>
            <p:nvPr userDrawn="1"/>
          </p:nvSpPr>
          <p:spPr bwMode="auto">
            <a:xfrm>
              <a:off x="42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6" name="Oval 1150"/>
            <p:cNvSpPr>
              <a:spLocks noChangeArrowheads="1"/>
            </p:cNvSpPr>
            <p:nvPr userDrawn="1"/>
          </p:nvSpPr>
          <p:spPr bwMode="auto">
            <a:xfrm>
              <a:off x="427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7" name="Oval 1151"/>
            <p:cNvSpPr>
              <a:spLocks noChangeArrowheads="1"/>
            </p:cNvSpPr>
            <p:nvPr userDrawn="1"/>
          </p:nvSpPr>
          <p:spPr bwMode="auto">
            <a:xfrm>
              <a:off x="433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8" name="Oval 1152"/>
            <p:cNvSpPr>
              <a:spLocks noChangeArrowheads="1"/>
            </p:cNvSpPr>
            <p:nvPr userDrawn="1"/>
          </p:nvSpPr>
          <p:spPr bwMode="auto">
            <a:xfrm>
              <a:off x="439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9" name="Oval 1153"/>
            <p:cNvSpPr>
              <a:spLocks noChangeArrowheads="1"/>
            </p:cNvSpPr>
            <p:nvPr userDrawn="1"/>
          </p:nvSpPr>
          <p:spPr bwMode="auto">
            <a:xfrm>
              <a:off x="445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0" name="Oval 1154"/>
            <p:cNvSpPr>
              <a:spLocks noChangeArrowheads="1"/>
            </p:cNvSpPr>
            <p:nvPr userDrawn="1"/>
          </p:nvSpPr>
          <p:spPr bwMode="auto">
            <a:xfrm>
              <a:off x="451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1" name="Oval 1155"/>
            <p:cNvSpPr>
              <a:spLocks noChangeArrowheads="1"/>
            </p:cNvSpPr>
            <p:nvPr userDrawn="1"/>
          </p:nvSpPr>
          <p:spPr bwMode="auto">
            <a:xfrm>
              <a:off x="45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2" name="Oval 1156"/>
            <p:cNvSpPr>
              <a:spLocks noChangeArrowheads="1"/>
            </p:cNvSpPr>
            <p:nvPr userDrawn="1"/>
          </p:nvSpPr>
          <p:spPr bwMode="auto">
            <a:xfrm>
              <a:off x="463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3" name="Oval 1157"/>
            <p:cNvSpPr>
              <a:spLocks noChangeArrowheads="1"/>
            </p:cNvSpPr>
            <p:nvPr userDrawn="1"/>
          </p:nvSpPr>
          <p:spPr bwMode="auto">
            <a:xfrm>
              <a:off x="469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4" name="Oval 1158"/>
            <p:cNvSpPr>
              <a:spLocks noChangeArrowheads="1"/>
            </p:cNvSpPr>
            <p:nvPr userDrawn="1"/>
          </p:nvSpPr>
          <p:spPr bwMode="auto">
            <a:xfrm>
              <a:off x="475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5" name="Oval 1159"/>
            <p:cNvSpPr>
              <a:spLocks noChangeArrowheads="1"/>
            </p:cNvSpPr>
            <p:nvPr userDrawn="1"/>
          </p:nvSpPr>
          <p:spPr bwMode="auto">
            <a:xfrm>
              <a:off x="48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6" name="Oval 1160"/>
            <p:cNvSpPr>
              <a:spLocks noChangeArrowheads="1"/>
            </p:cNvSpPr>
            <p:nvPr userDrawn="1"/>
          </p:nvSpPr>
          <p:spPr bwMode="auto">
            <a:xfrm>
              <a:off x="488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7" name="Oval 1161"/>
            <p:cNvSpPr>
              <a:spLocks noChangeArrowheads="1"/>
            </p:cNvSpPr>
            <p:nvPr userDrawn="1"/>
          </p:nvSpPr>
          <p:spPr bwMode="auto">
            <a:xfrm>
              <a:off x="494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8" name="Oval 1162"/>
            <p:cNvSpPr>
              <a:spLocks noChangeArrowheads="1"/>
            </p:cNvSpPr>
            <p:nvPr userDrawn="1"/>
          </p:nvSpPr>
          <p:spPr bwMode="auto">
            <a:xfrm>
              <a:off x="500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9" name="Oval 1163"/>
            <p:cNvSpPr>
              <a:spLocks noChangeArrowheads="1"/>
            </p:cNvSpPr>
            <p:nvPr userDrawn="1"/>
          </p:nvSpPr>
          <p:spPr bwMode="auto">
            <a:xfrm>
              <a:off x="506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0" name="Oval 1164"/>
            <p:cNvSpPr>
              <a:spLocks noChangeArrowheads="1"/>
            </p:cNvSpPr>
            <p:nvPr userDrawn="1"/>
          </p:nvSpPr>
          <p:spPr bwMode="auto">
            <a:xfrm>
              <a:off x="512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1" name="Oval 1165"/>
            <p:cNvSpPr>
              <a:spLocks noChangeArrowheads="1"/>
            </p:cNvSpPr>
            <p:nvPr userDrawn="1"/>
          </p:nvSpPr>
          <p:spPr bwMode="auto">
            <a:xfrm>
              <a:off x="51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2" name="Oval 1166"/>
            <p:cNvSpPr>
              <a:spLocks noChangeArrowheads="1"/>
            </p:cNvSpPr>
            <p:nvPr userDrawn="1"/>
          </p:nvSpPr>
          <p:spPr bwMode="auto">
            <a:xfrm>
              <a:off x="524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3" name="Oval 1167"/>
            <p:cNvSpPr>
              <a:spLocks noChangeArrowheads="1"/>
            </p:cNvSpPr>
            <p:nvPr userDrawn="1"/>
          </p:nvSpPr>
          <p:spPr bwMode="auto">
            <a:xfrm>
              <a:off x="530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4" name="Oval 1168"/>
            <p:cNvSpPr>
              <a:spLocks noChangeArrowheads="1"/>
            </p:cNvSpPr>
            <p:nvPr userDrawn="1"/>
          </p:nvSpPr>
          <p:spPr bwMode="auto">
            <a:xfrm>
              <a:off x="536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5" name="Oval 1169"/>
            <p:cNvSpPr>
              <a:spLocks noChangeArrowheads="1"/>
            </p:cNvSpPr>
            <p:nvPr userDrawn="1"/>
          </p:nvSpPr>
          <p:spPr bwMode="auto">
            <a:xfrm>
              <a:off x="543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grpSp>
      <p:sp>
        <p:nvSpPr>
          <p:cNvPr id="176" name="Text Box 813"/>
          <p:cNvSpPr txBox="1">
            <a:spLocks noChangeArrowheads="1"/>
          </p:cNvSpPr>
          <p:nvPr>
            <p:custDataLst>
              <p:tags r:id="rId4"/>
            </p:custDataLst>
          </p:nvPr>
        </p:nvSpPr>
        <p:spPr bwMode="auto">
          <a:xfrm>
            <a:off x="3654425" y="4511675"/>
            <a:ext cx="2039938"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spAutoFit/>
          </a:bodyPr>
          <a:lstStyle/>
          <a:p>
            <a:pPr>
              <a:defRPr/>
            </a:pPr>
            <a:r>
              <a:rPr lang="en-US" sz="4400" b="0" dirty="0">
                <a:solidFill>
                  <a:schemeClr val="bg1"/>
                </a:solidFill>
                <a:latin typeface="Verdana" charset="0"/>
                <a:ea typeface="ＭＳ Ｐゴシック" charset="0"/>
              </a:rPr>
              <a:t>people</a:t>
            </a:r>
          </a:p>
        </p:txBody>
      </p:sp>
      <p:graphicFrame>
        <p:nvGraphicFramePr>
          <p:cNvPr id="177" name="Rectangle 773" hidden="1"/>
          <p:cNvGraphicFramePr>
            <a:graphicFrameLocks/>
          </p:cNvGraphicFramePr>
          <p:nvPr>
            <p:custDataLst>
              <p:tags r:id="rId5"/>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1026" r:id="rId7" imgW="0" imgH="0" progId="TCLayout.ActiveDocument.1">
                  <p:embed/>
                </p:oleObj>
              </mc:Choice>
              <mc:Fallback>
                <p:oleObj r:id="rId7"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pic>
        <p:nvPicPr>
          <p:cNvPr id="179" name="Picture 267" descr="Intuit education logo.jp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6267450" y="74613"/>
            <a:ext cx="2465388"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56" name="Rectangle 808"/>
          <p:cNvSpPr>
            <a:spLocks noGrp="1" noChangeArrowheads="1"/>
          </p:cNvSpPr>
          <p:nvPr>
            <p:ph type="ctrTitle" sz="quarter"/>
          </p:nvPr>
        </p:nvSpPr>
        <p:spPr>
          <a:xfrm>
            <a:off x="461963" y="2152650"/>
            <a:ext cx="8220075" cy="681038"/>
          </a:xfrm>
        </p:spPr>
        <p:txBody>
          <a:bodyPr/>
          <a:lstStyle>
            <a:lvl1pPr>
              <a:defRPr sz="4400" b="0"/>
            </a:lvl1pPr>
          </a:lstStyle>
          <a:p>
            <a:pPr lvl="0"/>
            <a:r>
              <a:rPr lang="en-US" noProof="0" smtClean="0"/>
              <a:t>Click to edit Master title style</a:t>
            </a:r>
            <a:endParaRPr lang="en-US" noProof="0" dirty="0" smtClean="0"/>
          </a:p>
        </p:txBody>
      </p:sp>
      <p:sp>
        <p:nvSpPr>
          <p:cNvPr id="2857" name="Rectangle 809"/>
          <p:cNvSpPr>
            <a:spLocks noGrp="1" noChangeArrowheads="1"/>
          </p:cNvSpPr>
          <p:nvPr>
            <p:ph type="subTitle" sz="quarter" idx="1"/>
          </p:nvPr>
        </p:nvSpPr>
        <p:spPr>
          <a:xfrm>
            <a:off x="477838" y="2887663"/>
            <a:ext cx="8218487" cy="388937"/>
          </a:xfrm>
        </p:spPr>
        <p:txBody>
          <a:bodyPr tIns="0" bIns="0"/>
          <a:lstStyle>
            <a:lvl1pPr marL="0" indent="0">
              <a:buFont typeface="Times" charset="0"/>
              <a:buNone/>
              <a:defRPr sz="2400">
                <a:solidFill>
                  <a:srgbClr val="2F5EBF"/>
                </a:solidFill>
              </a:defRPr>
            </a:lvl1pPr>
          </a:lstStyle>
          <a:p>
            <a:pPr lvl="0"/>
            <a:r>
              <a:rPr lang="en-US" noProof="0" smtClean="0"/>
              <a:t>Click to edit Master subtitle style</a:t>
            </a:r>
            <a:endParaRPr lang="en-US" noProof="0" dirty="0" smtClean="0"/>
          </a:p>
        </p:txBody>
      </p:sp>
      <p:sp>
        <p:nvSpPr>
          <p:cNvPr id="184" name="Rectangle 1"/>
          <p:cNvSpPr>
            <a:spLocks noChangeArrowheads="1"/>
          </p:cNvSpPr>
          <p:nvPr/>
        </p:nvSpPr>
        <p:spPr bwMode="auto">
          <a:xfrm>
            <a:off x="401638" y="6403975"/>
            <a:ext cx="74501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b="1">
                <a:solidFill>
                  <a:schemeClr val="tx1"/>
                </a:solidFill>
                <a:latin typeface="Verdana" pitchFamily="34" charset="0"/>
                <a:ea typeface="MS PGothic" pitchFamily="34" charset="-128"/>
              </a:defRPr>
            </a:lvl1pPr>
            <a:lvl2pPr marL="742950" indent="-285750">
              <a:defRPr sz="1200" b="1">
                <a:solidFill>
                  <a:schemeClr val="tx1"/>
                </a:solidFill>
                <a:latin typeface="Verdana" pitchFamily="34" charset="0"/>
                <a:ea typeface="MS PGothic" pitchFamily="34" charset="-128"/>
              </a:defRPr>
            </a:lvl2pPr>
            <a:lvl3pPr marL="1143000" indent="-228600">
              <a:defRPr sz="1200" b="1">
                <a:solidFill>
                  <a:schemeClr val="tx1"/>
                </a:solidFill>
                <a:latin typeface="Verdana" pitchFamily="34" charset="0"/>
                <a:ea typeface="MS PGothic" pitchFamily="34" charset="-128"/>
              </a:defRPr>
            </a:lvl3pPr>
            <a:lvl4pPr marL="1600200" indent="-228600">
              <a:defRPr sz="1200" b="1">
                <a:solidFill>
                  <a:schemeClr val="tx1"/>
                </a:solidFill>
                <a:latin typeface="Verdana" pitchFamily="34" charset="0"/>
                <a:ea typeface="MS PGothic" pitchFamily="34" charset="-128"/>
              </a:defRPr>
            </a:lvl4pPr>
            <a:lvl5pPr marL="2057400" indent="-228600">
              <a:defRPr sz="1200" b="1">
                <a:solidFill>
                  <a:schemeClr val="tx1"/>
                </a:solidFill>
                <a:latin typeface="Verdana" pitchFamily="34" charset="0"/>
                <a:ea typeface="MS PGothic" pitchFamily="34" charset="-128"/>
              </a:defRPr>
            </a:lvl5pPr>
            <a:lvl6pPr marL="25146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6pPr>
            <a:lvl7pPr marL="29718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7pPr>
            <a:lvl8pPr marL="34290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8pPr>
            <a:lvl9pPr marL="38862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9pPr>
          </a:lstStyle>
          <a:p>
            <a:pPr algn="l">
              <a:defRPr/>
            </a:pPr>
            <a:r>
              <a:rPr lang="en-US" altLang="en-US" sz="1000" b="0" dirty="0" smtClean="0"/>
              <a:t>© 2013 The Sleeter Group  All rights reserved. Intuit, the Intuit logo and QuickBooks, among others, are registered trademarks of Intuit Inc.  Other parties’ marks are the property of their respective owners.</a:t>
            </a:r>
          </a:p>
        </p:txBody>
      </p:sp>
      <p:pic>
        <p:nvPicPr>
          <p:cNvPr id="2" name="Picture 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108835" y="4097337"/>
            <a:ext cx="1504929" cy="2303463"/>
          </a:xfrm>
          <a:prstGeom prst="rect">
            <a:avLst/>
          </a:prstGeom>
        </p:spPr>
      </p:pic>
    </p:spTree>
    <p:extLst>
      <p:ext uri="{BB962C8B-B14F-4D97-AF65-F5344CB8AC3E}">
        <p14:creationId xmlns:p14="http://schemas.microsoft.com/office/powerpoint/2010/main" val="392038311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324505809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3050" y="379413"/>
            <a:ext cx="2057400" cy="57864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0850" y="379413"/>
            <a:ext cx="6019800" cy="5786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123699537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5844546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0696047"/>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740102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66823742"/>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353264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988188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568603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764567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37286020"/>
      </p:ext>
    </p:extLst>
  </p:cSld>
  <p:clrMapOvr>
    <a:masterClrMapping/>
  </p:clrMapOvr>
  <p:timing>
    <p:tnLst>
      <p:par>
        <p:cTn id="1" dur="indefinite" restart="never" nodeType="tmRoot"/>
      </p:par>
    </p:tnLst>
  </p:timing>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2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655331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80058431"/>
      </p:ext>
    </p:extLst>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2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747327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2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758253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2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807458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2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35495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36640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7897253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6871759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507993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2CF3CAEA-9663-4FC7-9667-6F4186E2E596}" type="slidenum">
              <a:rPr lang="en-US" altLang="en-US"/>
              <a:pPr>
                <a:defRPr/>
              </a:pPr>
              <a:t>‹#›</a:t>
            </a:fld>
            <a:endParaRPr lang="en-US" altLang="en-US" dirty="0"/>
          </a:p>
        </p:txBody>
      </p:sp>
    </p:spTree>
    <p:extLst>
      <p:ext uri="{BB962C8B-B14F-4D97-AF65-F5344CB8AC3E}">
        <p14:creationId xmlns:p14="http://schemas.microsoft.com/office/powerpoint/2010/main" val="3623875929"/>
      </p:ext>
    </p:extLst>
  </p:cSld>
  <p:clrMapOvr>
    <a:masterClrMapping/>
  </p:clrMapOvr>
  <p:hf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5758145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8509484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764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40147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6553200" y="6245225"/>
            <a:ext cx="2133600" cy="476250"/>
          </a:xfrm>
          <a:prstGeom prst="rect">
            <a:avLst/>
          </a:prstGeom>
        </p:spPr>
        <p:txBody>
          <a:bodyPr/>
          <a:lstStyle>
            <a:lvl1pPr>
              <a:defRPr/>
            </a:lvl1pPr>
          </a:lstStyle>
          <a:p>
            <a:pPr>
              <a:defRPr/>
            </a:pPr>
            <a:fld id="{C286AF7B-7B35-49D1-83E9-4D6261609268}" type="slidenum">
              <a:rPr lang="en-US" smtClean="0"/>
              <a:pPr>
                <a:defRPr/>
              </a:pPr>
              <a:t>‹#›</a:t>
            </a:fld>
            <a:endParaRPr lang="en-US"/>
          </a:p>
        </p:txBody>
      </p:sp>
    </p:spTree>
    <p:extLst>
      <p:ext uri="{BB962C8B-B14F-4D97-AF65-F5344CB8AC3E}">
        <p14:creationId xmlns:p14="http://schemas.microsoft.com/office/powerpoint/2010/main" val="368662145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764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764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6553200" y="6245225"/>
            <a:ext cx="2133600" cy="476250"/>
          </a:xfrm>
          <a:prstGeom prst="rect">
            <a:avLst/>
          </a:prstGeom>
        </p:spPr>
        <p:txBody>
          <a:bodyPr/>
          <a:lstStyle>
            <a:lvl1pPr>
              <a:defRPr/>
            </a:lvl1pPr>
          </a:lstStyle>
          <a:p>
            <a:pPr>
              <a:defRPr/>
            </a:pPr>
            <a:fld id="{6E285A8F-29BA-49C5-9076-6E362E918A40}" type="slidenum">
              <a:rPr lang="en-US" smtClean="0"/>
              <a:pPr>
                <a:defRPr/>
              </a:pPr>
              <a:t>‹#›</a:t>
            </a:fld>
            <a:endParaRPr lang="en-US"/>
          </a:p>
        </p:txBody>
      </p:sp>
    </p:spTree>
    <p:extLst>
      <p:ext uri="{BB962C8B-B14F-4D97-AF65-F5344CB8AC3E}">
        <p14:creationId xmlns:p14="http://schemas.microsoft.com/office/powerpoint/2010/main" val="640945886"/>
      </p:ext>
    </p:extLst>
  </p:cSld>
  <p:clrMapOvr>
    <a:masterClrMapping/>
  </p:clrMapOvr>
  <p:hf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406028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cSld name="1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5135551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cSld name="1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5373889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cSld name="1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1805809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cSld name="2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3759955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cSld name="2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541017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436688"/>
            <a:ext cx="4035425" cy="47291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5025" y="1436688"/>
            <a:ext cx="4035425" cy="47291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D5486E8B-B604-43A2-8125-363E6120A746}" type="slidenum">
              <a:rPr lang="en-US" altLang="en-US"/>
              <a:pPr>
                <a:defRPr/>
              </a:pPr>
              <a:t>‹#›</a:t>
            </a:fld>
            <a:endParaRPr lang="en-US" altLang="en-US"/>
          </a:p>
        </p:txBody>
      </p:sp>
    </p:spTree>
    <p:extLst>
      <p:ext uri="{BB962C8B-B14F-4D97-AF65-F5344CB8AC3E}">
        <p14:creationId xmlns:p14="http://schemas.microsoft.com/office/powerpoint/2010/main" val="1092071295"/>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63926485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497198834"/>
      </p:ext>
    </p:extLst>
  </p:cSld>
  <p:clrMapOvr>
    <a:masterClrMapping/>
  </p:clrMapOvr>
  <p:timing>
    <p:tnLst>
      <p:par>
        <p:cTn id="1" dur="indefinite" restart="never" nodeType="tmRoot"/>
      </p:par>
    </p:tnLst>
  </p:timing>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3469788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205245862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B0881AFE-FFDE-421D-BEA7-917D9DB27D5B}" type="slidenum">
              <a:rPr lang="en-US" altLang="en-US"/>
              <a:pPr>
                <a:defRPr/>
              </a:pPr>
              <a:t>‹#›</a:t>
            </a:fld>
            <a:endParaRPr lang="en-US" altLang="en-US"/>
          </a:p>
        </p:txBody>
      </p:sp>
    </p:spTree>
    <p:extLst>
      <p:ext uri="{BB962C8B-B14F-4D97-AF65-F5344CB8AC3E}">
        <p14:creationId xmlns:p14="http://schemas.microsoft.com/office/powerpoint/2010/main" val="130110824"/>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2" name="Rectangle 8"/>
          <p:cNvSpPr>
            <a:spLocks noGrp="1" noChangeArrowheads="1"/>
          </p:cNvSpPr>
          <p:nvPr>
            <p:ph type="title"/>
          </p:nvPr>
        </p:nvSpPr>
        <p:spPr bwMode="auto">
          <a:xfrm>
            <a:off x="450850" y="379413"/>
            <a:ext cx="8226425" cy="649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a:extLst>
        </p:spPr>
        <p:txBody>
          <a:bodyPr vert="horz" wrap="square" lIns="0" tIns="0" rIns="0" bIns="0" numCol="1" anchor="b" anchorCtr="0" compatLnSpc="1">
            <a:prstTxWarp prst="textNoShape">
              <a:avLst/>
            </a:prstTxWarp>
          </a:bodyPr>
          <a:lstStyle/>
          <a:p>
            <a:pPr lvl="0"/>
            <a:r>
              <a:rPr lang="en-US" smtClean="0"/>
              <a:t>Click to edit Master title style</a:t>
            </a:r>
            <a:endParaRPr lang="en-US" dirty="0"/>
          </a:p>
        </p:txBody>
      </p:sp>
      <p:sp>
        <p:nvSpPr>
          <p:cNvPr id="1033" name="Rectangle 9"/>
          <p:cNvSpPr>
            <a:spLocks noGrp="1" noChangeArrowheads="1"/>
          </p:cNvSpPr>
          <p:nvPr>
            <p:ph type="body" idx="1"/>
          </p:nvPr>
        </p:nvSpPr>
        <p:spPr bwMode="auto">
          <a:xfrm>
            <a:off x="457200" y="1436688"/>
            <a:ext cx="8223250" cy="4729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a:extLst>
        </p:spPr>
        <p:txBody>
          <a:bodyPr vert="horz" wrap="square" lIns="0" tIns="46038" rIns="0"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028" name="Group 229"/>
          <p:cNvGrpSpPr>
            <a:grpSpLocks/>
          </p:cNvGrpSpPr>
          <p:nvPr/>
        </p:nvGrpSpPr>
        <p:grpSpPr bwMode="auto">
          <a:xfrm>
            <a:off x="466725" y="1111250"/>
            <a:ext cx="8178800" cy="19050"/>
            <a:chOff x="290" y="806"/>
            <a:chExt cx="5152" cy="12"/>
          </a:xfrm>
        </p:grpSpPr>
        <p:sp>
          <p:nvSpPr>
            <p:cNvPr id="1254" name="Oval 230"/>
            <p:cNvSpPr>
              <a:spLocks noChangeArrowheads="1"/>
            </p:cNvSpPr>
            <p:nvPr userDrawn="1"/>
          </p:nvSpPr>
          <p:spPr bwMode="auto">
            <a:xfrm>
              <a:off x="2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5" name="Oval 231"/>
            <p:cNvSpPr>
              <a:spLocks noChangeArrowheads="1"/>
            </p:cNvSpPr>
            <p:nvPr userDrawn="1"/>
          </p:nvSpPr>
          <p:spPr bwMode="auto">
            <a:xfrm>
              <a:off x="35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6" name="Oval 232"/>
            <p:cNvSpPr>
              <a:spLocks noChangeArrowheads="1"/>
            </p:cNvSpPr>
            <p:nvPr userDrawn="1"/>
          </p:nvSpPr>
          <p:spPr bwMode="auto">
            <a:xfrm>
              <a:off x="4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7" name="Oval 233"/>
            <p:cNvSpPr>
              <a:spLocks noChangeArrowheads="1"/>
            </p:cNvSpPr>
            <p:nvPr userDrawn="1"/>
          </p:nvSpPr>
          <p:spPr bwMode="auto">
            <a:xfrm>
              <a:off x="4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8" name="Oval 234"/>
            <p:cNvSpPr>
              <a:spLocks noChangeArrowheads="1"/>
            </p:cNvSpPr>
            <p:nvPr userDrawn="1"/>
          </p:nvSpPr>
          <p:spPr bwMode="auto">
            <a:xfrm>
              <a:off x="53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9" name="Oval 235"/>
            <p:cNvSpPr>
              <a:spLocks noChangeArrowheads="1"/>
            </p:cNvSpPr>
            <p:nvPr userDrawn="1"/>
          </p:nvSpPr>
          <p:spPr bwMode="auto">
            <a:xfrm>
              <a:off x="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0" name="Oval 236"/>
            <p:cNvSpPr>
              <a:spLocks noChangeArrowheads="1"/>
            </p:cNvSpPr>
            <p:nvPr userDrawn="1"/>
          </p:nvSpPr>
          <p:spPr bwMode="auto">
            <a:xfrm>
              <a:off x="66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1" name="Oval 237"/>
            <p:cNvSpPr>
              <a:spLocks noChangeArrowheads="1"/>
            </p:cNvSpPr>
            <p:nvPr userDrawn="1"/>
          </p:nvSpPr>
          <p:spPr bwMode="auto">
            <a:xfrm>
              <a:off x="7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2" name="Oval 238"/>
            <p:cNvSpPr>
              <a:spLocks noChangeArrowheads="1"/>
            </p:cNvSpPr>
            <p:nvPr userDrawn="1"/>
          </p:nvSpPr>
          <p:spPr bwMode="auto">
            <a:xfrm>
              <a:off x="7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3" name="Oval 239"/>
            <p:cNvSpPr>
              <a:spLocks noChangeArrowheads="1"/>
            </p:cNvSpPr>
            <p:nvPr userDrawn="1"/>
          </p:nvSpPr>
          <p:spPr bwMode="auto">
            <a:xfrm>
              <a:off x="8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4" name="Oval 240"/>
            <p:cNvSpPr>
              <a:spLocks noChangeArrowheads="1"/>
            </p:cNvSpPr>
            <p:nvPr userDrawn="1"/>
          </p:nvSpPr>
          <p:spPr bwMode="auto">
            <a:xfrm>
              <a:off x="9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5" name="Oval 241"/>
            <p:cNvSpPr>
              <a:spLocks noChangeArrowheads="1"/>
            </p:cNvSpPr>
            <p:nvPr userDrawn="1"/>
          </p:nvSpPr>
          <p:spPr bwMode="auto">
            <a:xfrm>
              <a:off x="97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6" name="Oval 242"/>
            <p:cNvSpPr>
              <a:spLocks noChangeArrowheads="1"/>
            </p:cNvSpPr>
            <p:nvPr userDrawn="1"/>
          </p:nvSpPr>
          <p:spPr bwMode="auto">
            <a:xfrm>
              <a:off x="10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7" name="Oval 243"/>
            <p:cNvSpPr>
              <a:spLocks noChangeArrowheads="1"/>
            </p:cNvSpPr>
            <p:nvPr userDrawn="1"/>
          </p:nvSpPr>
          <p:spPr bwMode="auto">
            <a:xfrm>
              <a:off x="109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8" name="Oval 244"/>
            <p:cNvSpPr>
              <a:spLocks noChangeArrowheads="1"/>
            </p:cNvSpPr>
            <p:nvPr userDrawn="1"/>
          </p:nvSpPr>
          <p:spPr bwMode="auto">
            <a:xfrm>
              <a:off x="11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9" name="Oval 245"/>
            <p:cNvSpPr>
              <a:spLocks noChangeArrowheads="1"/>
            </p:cNvSpPr>
            <p:nvPr userDrawn="1"/>
          </p:nvSpPr>
          <p:spPr bwMode="auto">
            <a:xfrm>
              <a:off x="12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0" name="Oval 246"/>
            <p:cNvSpPr>
              <a:spLocks noChangeArrowheads="1"/>
            </p:cNvSpPr>
            <p:nvPr userDrawn="1"/>
          </p:nvSpPr>
          <p:spPr bwMode="auto">
            <a:xfrm>
              <a:off x="128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1" name="Oval 247"/>
            <p:cNvSpPr>
              <a:spLocks noChangeArrowheads="1"/>
            </p:cNvSpPr>
            <p:nvPr userDrawn="1"/>
          </p:nvSpPr>
          <p:spPr bwMode="auto">
            <a:xfrm>
              <a:off x="134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2" name="Oval 248"/>
            <p:cNvSpPr>
              <a:spLocks noChangeArrowheads="1"/>
            </p:cNvSpPr>
            <p:nvPr userDrawn="1"/>
          </p:nvSpPr>
          <p:spPr bwMode="auto">
            <a:xfrm>
              <a:off x="140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3" name="Oval 249"/>
            <p:cNvSpPr>
              <a:spLocks noChangeArrowheads="1"/>
            </p:cNvSpPr>
            <p:nvPr userDrawn="1"/>
          </p:nvSpPr>
          <p:spPr bwMode="auto">
            <a:xfrm>
              <a:off x="146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4" name="Oval 250"/>
            <p:cNvSpPr>
              <a:spLocks noChangeArrowheads="1"/>
            </p:cNvSpPr>
            <p:nvPr userDrawn="1"/>
          </p:nvSpPr>
          <p:spPr bwMode="auto">
            <a:xfrm>
              <a:off x="152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5" name="Oval 251"/>
            <p:cNvSpPr>
              <a:spLocks noChangeArrowheads="1"/>
            </p:cNvSpPr>
            <p:nvPr userDrawn="1"/>
          </p:nvSpPr>
          <p:spPr bwMode="auto">
            <a:xfrm>
              <a:off x="158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6" name="Oval 252"/>
            <p:cNvSpPr>
              <a:spLocks noChangeArrowheads="1"/>
            </p:cNvSpPr>
            <p:nvPr userDrawn="1"/>
          </p:nvSpPr>
          <p:spPr bwMode="auto">
            <a:xfrm>
              <a:off x="16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7" name="Oval 253"/>
            <p:cNvSpPr>
              <a:spLocks noChangeArrowheads="1"/>
            </p:cNvSpPr>
            <p:nvPr userDrawn="1"/>
          </p:nvSpPr>
          <p:spPr bwMode="auto">
            <a:xfrm>
              <a:off x="170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8" name="Oval 254"/>
            <p:cNvSpPr>
              <a:spLocks noChangeArrowheads="1"/>
            </p:cNvSpPr>
            <p:nvPr userDrawn="1"/>
          </p:nvSpPr>
          <p:spPr bwMode="auto">
            <a:xfrm>
              <a:off x="177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9" name="Oval 255"/>
            <p:cNvSpPr>
              <a:spLocks noChangeArrowheads="1"/>
            </p:cNvSpPr>
            <p:nvPr userDrawn="1"/>
          </p:nvSpPr>
          <p:spPr bwMode="auto">
            <a:xfrm>
              <a:off x="183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0" name="Oval 256"/>
            <p:cNvSpPr>
              <a:spLocks noChangeArrowheads="1"/>
            </p:cNvSpPr>
            <p:nvPr userDrawn="1"/>
          </p:nvSpPr>
          <p:spPr bwMode="auto">
            <a:xfrm>
              <a:off x="189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1" name="Oval 257"/>
            <p:cNvSpPr>
              <a:spLocks noChangeArrowheads="1"/>
            </p:cNvSpPr>
            <p:nvPr userDrawn="1"/>
          </p:nvSpPr>
          <p:spPr bwMode="auto">
            <a:xfrm>
              <a:off x="195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2" name="Oval 258"/>
            <p:cNvSpPr>
              <a:spLocks noChangeArrowheads="1"/>
            </p:cNvSpPr>
            <p:nvPr userDrawn="1"/>
          </p:nvSpPr>
          <p:spPr bwMode="auto">
            <a:xfrm>
              <a:off x="20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3" name="Oval 259"/>
            <p:cNvSpPr>
              <a:spLocks noChangeArrowheads="1"/>
            </p:cNvSpPr>
            <p:nvPr userDrawn="1"/>
          </p:nvSpPr>
          <p:spPr bwMode="auto">
            <a:xfrm>
              <a:off x="207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4" name="Oval 260"/>
            <p:cNvSpPr>
              <a:spLocks noChangeArrowheads="1"/>
            </p:cNvSpPr>
            <p:nvPr userDrawn="1"/>
          </p:nvSpPr>
          <p:spPr bwMode="auto">
            <a:xfrm>
              <a:off x="213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5" name="Oval 261"/>
            <p:cNvSpPr>
              <a:spLocks noChangeArrowheads="1"/>
            </p:cNvSpPr>
            <p:nvPr userDrawn="1"/>
          </p:nvSpPr>
          <p:spPr bwMode="auto">
            <a:xfrm>
              <a:off x="219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6" name="Oval 262"/>
            <p:cNvSpPr>
              <a:spLocks noChangeArrowheads="1"/>
            </p:cNvSpPr>
            <p:nvPr userDrawn="1"/>
          </p:nvSpPr>
          <p:spPr bwMode="auto">
            <a:xfrm>
              <a:off x="22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7" name="Oval 263"/>
            <p:cNvSpPr>
              <a:spLocks noChangeArrowheads="1"/>
            </p:cNvSpPr>
            <p:nvPr userDrawn="1"/>
          </p:nvSpPr>
          <p:spPr bwMode="auto">
            <a:xfrm>
              <a:off x="231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8" name="Oval 264"/>
            <p:cNvSpPr>
              <a:spLocks noChangeArrowheads="1"/>
            </p:cNvSpPr>
            <p:nvPr userDrawn="1"/>
          </p:nvSpPr>
          <p:spPr bwMode="auto">
            <a:xfrm>
              <a:off x="238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9" name="Oval 265"/>
            <p:cNvSpPr>
              <a:spLocks noChangeArrowheads="1"/>
            </p:cNvSpPr>
            <p:nvPr userDrawn="1"/>
          </p:nvSpPr>
          <p:spPr bwMode="auto">
            <a:xfrm>
              <a:off x="244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0" name="Oval 266"/>
            <p:cNvSpPr>
              <a:spLocks noChangeArrowheads="1"/>
            </p:cNvSpPr>
            <p:nvPr userDrawn="1"/>
          </p:nvSpPr>
          <p:spPr bwMode="auto">
            <a:xfrm>
              <a:off x="250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1" name="Oval 267"/>
            <p:cNvSpPr>
              <a:spLocks noChangeArrowheads="1"/>
            </p:cNvSpPr>
            <p:nvPr userDrawn="1"/>
          </p:nvSpPr>
          <p:spPr bwMode="auto">
            <a:xfrm>
              <a:off x="256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2" name="Oval 268"/>
            <p:cNvSpPr>
              <a:spLocks noChangeArrowheads="1"/>
            </p:cNvSpPr>
            <p:nvPr userDrawn="1"/>
          </p:nvSpPr>
          <p:spPr bwMode="auto">
            <a:xfrm>
              <a:off x="26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3" name="Oval 269"/>
            <p:cNvSpPr>
              <a:spLocks noChangeArrowheads="1"/>
            </p:cNvSpPr>
            <p:nvPr userDrawn="1"/>
          </p:nvSpPr>
          <p:spPr bwMode="auto">
            <a:xfrm>
              <a:off x="268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4" name="Oval 270"/>
            <p:cNvSpPr>
              <a:spLocks noChangeArrowheads="1"/>
            </p:cNvSpPr>
            <p:nvPr userDrawn="1"/>
          </p:nvSpPr>
          <p:spPr bwMode="auto">
            <a:xfrm>
              <a:off x="274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5" name="Oval 271"/>
            <p:cNvSpPr>
              <a:spLocks noChangeArrowheads="1"/>
            </p:cNvSpPr>
            <p:nvPr userDrawn="1"/>
          </p:nvSpPr>
          <p:spPr bwMode="auto">
            <a:xfrm>
              <a:off x="280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6" name="Oval 272"/>
            <p:cNvSpPr>
              <a:spLocks noChangeArrowheads="1"/>
            </p:cNvSpPr>
            <p:nvPr userDrawn="1"/>
          </p:nvSpPr>
          <p:spPr bwMode="auto">
            <a:xfrm>
              <a:off x="286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7" name="Oval 273"/>
            <p:cNvSpPr>
              <a:spLocks noChangeArrowheads="1"/>
            </p:cNvSpPr>
            <p:nvPr userDrawn="1"/>
          </p:nvSpPr>
          <p:spPr bwMode="auto">
            <a:xfrm>
              <a:off x="292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8" name="Oval 274"/>
            <p:cNvSpPr>
              <a:spLocks noChangeArrowheads="1"/>
            </p:cNvSpPr>
            <p:nvPr userDrawn="1"/>
          </p:nvSpPr>
          <p:spPr bwMode="auto">
            <a:xfrm>
              <a:off x="29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9" name="Oval 275"/>
            <p:cNvSpPr>
              <a:spLocks noChangeArrowheads="1"/>
            </p:cNvSpPr>
            <p:nvPr userDrawn="1"/>
          </p:nvSpPr>
          <p:spPr bwMode="auto">
            <a:xfrm>
              <a:off x="305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0" name="Oval 276"/>
            <p:cNvSpPr>
              <a:spLocks noChangeArrowheads="1"/>
            </p:cNvSpPr>
            <p:nvPr userDrawn="1"/>
          </p:nvSpPr>
          <p:spPr bwMode="auto">
            <a:xfrm>
              <a:off x="311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1" name="Oval 277"/>
            <p:cNvSpPr>
              <a:spLocks noChangeArrowheads="1"/>
            </p:cNvSpPr>
            <p:nvPr userDrawn="1"/>
          </p:nvSpPr>
          <p:spPr bwMode="auto">
            <a:xfrm>
              <a:off x="317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2" name="Oval 278"/>
            <p:cNvSpPr>
              <a:spLocks noChangeArrowheads="1"/>
            </p:cNvSpPr>
            <p:nvPr userDrawn="1"/>
          </p:nvSpPr>
          <p:spPr bwMode="auto">
            <a:xfrm>
              <a:off x="32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3" name="Oval 279"/>
            <p:cNvSpPr>
              <a:spLocks noChangeArrowheads="1"/>
            </p:cNvSpPr>
            <p:nvPr userDrawn="1"/>
          </p:nvSpPr>
          <p:spPr bwMode="auto">
            <a:xfrm>
              <a:off x="329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4" name="Oval 280"/>
            <p:cNvSpPr>
              <a:spLocks noChangeArrowheads="1"/>
            </p:cNvSpPr>
            <p:nvPr userDrawn="1"/>
          </p:nvSpPr>
          <p:spPr bwMode="auto">
            <a:xfrm>
              <a:off x="335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5" name="Oval 281"/>
            <p:cNvSpPr>
              <a:spLocks noChangeArrowheads="1"/>
            </p:cNvSpPr>
            <p:nvPr userDrawn="1"/>
          </p:nvSpPr>
          <p:spPr bwMode="auto">
            <a:xfrm>
              <a:off x="341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6" name="Oval 282"/>
            <p:cNvSpPr>
              <a:spLocks noChangeArrowheads="1"/>
            </p:cNvSpPr>
            <p:nvPr userDrawn="1"/>
          </p:nvSpPr>
          <p:spPr bwMode="auto">
            <a:xfrm>
              <a:off x="347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7" name="Oval 283"/>
            <p:cNvSpPr>
              <a:spLocks noChangeArrowheads="1"/>
            </p:cNvSpPr>
            <p:nvPr userDrawn="1"/>
          </p:nvSpPr>
          <p:spPr bwMode="auto">
            <a:xfrm>
              <a:off x="353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8" name="Oval 284"/>
            <p:cNvSpPr>
              <a:spLocks noChangeArrowheads="1"/>
            </p:cNvSpPr>
            <p:nvPr userDrawn="1"/>
          </p:nvSpPr>
          <p:spPr bwMode="auto">
            <a:xfrm>
              <a:off x="3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9" name="Oval 285"/>
            <p:cNvSpPr>
              <a:spLocks noChangeArrowheads="1"/>
            </p:cNvSpPr>
            <p:nvPr userDrawn="1"/>
          </p:nvSpPr>
          <p:spPr bwMode="auto">
            <a:xfrm>
              <a:off x="366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0" name="Oval 286"/>
            <p:cNvSpPr>
              <a:spLocks noChangeArrowheads="1"/>
            </p:cNvSpPr>
            <p:nvPr userDrawn="1"/>
          </p:nvSpPr>
          <p:spPr bwMode="auto">
            <a:xfrm>
              <a:off x="372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1" name="Oval 287"/>
            <p:cNvSpPr>
              <a:spLocks noChangeArrowheads="1"/>
            </p:cNvSpPr>
            <p:nvPr userDrawn="1"/>
          </p:nvSpPr>
          <p:spPr bwMode="auto">
            <a:xfrm>
              <a:off x="378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2" name="Oval 288"/>
            <p:cNvSpPr>
              <a:spLocks noChangeArrowheads="1"/>
            </p:cNvSpPr>
            <p:nvPr userDrawn="1"/>
          </p:nvSpPr>
          <p:spPr bwMode="auto">
            <a:xfrm>
              <a:off x="384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3" name="Oval 289"/>
            <p:cNvSpPr>
              <a:spLocks noChangeArrowheads="1"/>
            </p:cNvSpPr>
            <p:nvPr userDrawn="1"/>
          </p:nvSpPr>
          <p:spPr bwMode="auto">
            <a:xfrm>
              <a:off x="390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4" name="Oval 290"/>
            <p:cNvSpPr>
              <a:spLocks noChangeArrowheads="1"/>
            </p:cNvSpPr>
            <p:nvPr userDrawn="1"/>
          </p:nvSpPr>
          <p:spPr bwMode="auto">
            <a:xfrm>
              <a:off x="396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5" name="Oval 291"/>
            <p:cNvSpPr>
              <a:spLocks noChangeArrowheads="1"/>
            </p:cNvSpPr>
            <p:nvPr userDrawn="1"/>
          </p:nvSpPr>
          <p:spPr bwMode="auto">
            <a:xfrm>
              <a:off x="402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6" name="Oval 292"/>
            <p:cNvSpPr>
              <a:spLocks noChangeArrowheads="1"/>
            </p:cNvSpPr>
            <p:nvPr userDrawn="1"/>
          </p:nvSpPr>
          <p:spPr bwMode="auto">
            <a:xfrm>
              <a:off x="408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7" name="Oval 293"/>
            <p:cNvSpPr>
              <a:spLocks noChangeArrowheads="1"/>
            </p:cNvSpPr>
            <p:nvPr userDrawn="1"/>
          </p:nvSpPr>
          <p:spPr bwMode="auto">
            <a:xfrm>
              <a:off x="414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8" name="Oval 294"/>
            <p:cNvSpPr>
              <a:spLocks noChangeArrowheads="1"/>
            </p:cNvSpPr>
            <p:nvPr userDrawn="1"/>
          </p:nvSpPr>
          <p:spPr bwMode="auto">
            <a:xfrm>
              <a:off x="42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9" name="Oval 295"/>
            <p:cNvSpPr>
              <a:spLocks noChangeArrowheads="1"/>
            </p:cNvSpPr>
            <p:nvPr userDrawn="1"/>
          </p:nvSpPr>
          <p:spPr bwMode="auto">
            <a:xfrm>
              <a:off x="427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0" name="Oval 296"/>
            <p:cNvSpPr>
              <a:spLocks noChangeArrowheads="1"/>
            </p:cNvSpPr>
            <p:nvPr userDrawn="1"/>
          </p:nvSpPr>
          <p:spPr bwMode="auto">
            <a:xfrm>
              <a:off x="433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1" name="Oval 297"/>
            <p:cNvSpPr>
              <a:spLocks noChangeArrowheads="1"/>
            </p:cNvSpPr>
            <p:nvPr userDrawn="1"/>
          </p:nvSpPr>
          <p:spPr bwMode="auto">
            <a:xfrm>
              <a:off x="439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2" name="Oval 298"/>
            <p:cNvSpPr>
              <a:spLocks noChangeArrowheads="1"/>
            </p:cNvSpPr>
            <p:nvPr userDrawn="1"/>
          </p:nvSpPr>
          <p:spPr bwMode="auto">
            <a:xfrm>
              <a:off x="445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3" name="Oval 299"/>
            <p:cNvSpPr>
              <a:spLocks noChangeArrowheads="1"/>
            </p:cNvSpPr>
            <p:nvPr userDrawn="1"/>
          </p:nvSpPr>
          <p:spPr bwMode="auto">
            <a:xfrm>
              <a:off x="451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4" name="Oval 300"/>
            <p:cNvSpPr>
              <a:spLocks noChangeArrowheads="1"/>
            </p:cNvSpPr>
            <p:nvPr userDrawn="1"/>
          </p:nvSpPr>
          <p:spPr bwMode="auto">
            <a:xfrm>
              <a:off x="45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5" name="Oval 301"/>
            <p:cNvSpPr>
              <a:spLocks noChangeArrowheads="1"/>
            </p:cNvSpPr>
            <p:nvPr userDrawn="1"/>
          </p:nvSpPr>
          <p:spPr bwMode="auto">
            <a:xfrm>
              <a:off x="463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6" name="Oval 302"/>
            <p:cNvSpPr>
              <a:spLocks noChangeArrowheads="1"/>
            </p:cNvSpPr>
            <p:nvPr userDrawn="1"/>
          </p:nvSpPr>
          <p:spPr bwMode="auto">
            <a:xfrm>
              <a:off x="469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7" name="Oval 303"/>
            <p:cNvSpPr>
              <a:spLocks noChangeArrowheads="1"/>
            </p:cNvSpPr>
            <p:nvPr userDrawn="1"/>
          </p:nvSpPr>
          <p:spPr bwMode="auto">
            <a:xfrm>
              <a:off x="475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8" name="Oval 304"/>
            <p:cNvSpPr>
              <a:spLocks noChangeArrowheads="1"/>
            </p:cNvSpPr>
            <p:nvPr userDrawn="1"/>
          </p:nvSpPr>
          <p:spPr bwMode="auto">
            <a:xfrm>
              <a:off x="48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9" name="Oval 305"/>
            <p:cNvSpPr>
              <a:spLocks noChangeArrowheads="1"/>
            </p:cNvSpPr>
            <p:nvPr userDrawn="1"/>
          </p:nvSpPr>
          <p:spPr bwMode="auto">
            <a:xfrm>
              <a:off x="488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0" name="Oval 306"/>
            <p:cNvSpPr>
              <a:spLocks noChangeArrowheads="1"/>
            </p:cNvSpPr>
            <p:nvPr userDrawn="1"/>
          </p:nvSpPr>
          <p:spPr bwMode="auto">
            <a:xfrm>
              <a:off x="494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1" name="Oval 307"/>
            <p:cNvSpPr>
              <a:spLocks noChangeArrowheads="1"/>
            </p:cNvSpPr>
            <p:nvPr userDrawn="1"/>
          </p:nvSpPr>
          <p:spPr bwMode="auto">
            <a:xfrm>
              <a:off x="500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2" name="Oval 308"/>
            <p:cNvSpPr>
              <a:spLocks noChangeArrowheads="1"/>
            </p:cNvSpPr>
            <p:nvPr userDrawn="1"/>
          </p:nvSpPr>
          <p:spPr bwMode="auto">
            <a:xfrm>
              <a:off x="506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3" name="Oval 309"/>
            <p:cNvSpPr>
              <a:spLocks noChangeArrowheads="1"/>
            </p:cNvSpPr>
            <p:nvPr userDrawn="1"/>
          </p:nvSpPr>
          <p:spPr bwMode="auto">
            <a:xfrm>
              <a:off x="512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4" name="Oval 310"/>
            <p:cNvSpPr>
              <a:spLocks noChangeArrowheads="1"/>
            </p:cNvSpPr>
            <p:nvPr userDrawn="1"/>
          </p:nvSpPr>
          <p:spPr bwMode="auto">
            <a:xfrm>
              <a:off x="51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5" name="Oval 311"/>
            <p:cNvSpPr>
              <a:spLocks noChangeArrowheads="1"/>
            </p:cNvSpPr>
            <p:nvPr userDrawn="1"/>
          </p:nvSpPr>
          <p:spPr bwMode="auto">
            <a:xfrm>
              <a:off x="524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6" name="Oval 312"/>
            <p:cNvSpPr>
              <a:spLocks noChangeArrowheads="1"/>
            </p:cNvSpPr>
            <p:nvPr userDrawn="1"/>
          </p:nvSpPr>
          <p:spPr bwMode="auto">
            <a:xfrm>
              <a:off x="530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7" name="Oval 313"/>
            <p:cNvSpPr>
              <a:spLocks noChangeArrowheads="1"/>
            </p:cNvSpPr>
            <p:nvPr userDrawn="1"/>
          </p:nvSpPr>
          <p:spPr bwMode="auto">
            <a:xfrm>
              <a:off x="536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8" name="Oval 314"/>
            <p:cNvSpPr>
              <a:spLocks noChangeArrowheads="1"/>
            </p:cNvSpPr>
            <p:nvPr userDrawn="1"/>
          </p:nvSpPr>
          <p:spPr bwMode="auto">
            <a:xfrm>
              <a:off x="543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grpSp>
      <p:pic>
        <p:nvPicPr>
          <p:cNvPr id="1029" name="Picture 1" descr="Intuit education logo.jpg"/>
          <p:cNvPicPr>
            <a:picLocks noChangeAspect="1"/>
          </p:cNvPicPr>
          <p:nvPr/>
        </p:nvPicPr>
        <p:blipFill>
          <a:blip r:embed="rId41" cstate="print">
            <a:extLst>
              <a:ext uri="{28A0092B-C50C-407E-A947-70E740481C1C}">
                <a14:useLocalDpi xmlns:a14="http://schemas.microsoft.com/office/drawing/2010/main" val="0"/>
              </a:ext>
            </a:extLst>
          </a:blip>
          <a:srcRect/>
          <a:stretch>
            <a:fillRect/>
          </a:stretch>
        </p:blipFill>
        <p:spPr bwMode="auto">
          <a:xfrm>
            <a:off x="8080375" y="6337300"/>
            <a:ext cx="9699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Rectangle 1"/>
          <p:cNvSpPr>
            <a:spLocks noChangeArrowheads="1"/>
          </p:cNvSpPr>
          <p:nvPr/>
        </p:nvSpPr>
        <p:spPr bwMode="auto">
          <a:xfrm>
            <a:off x="401638" y="6403975"/>
            <a:ext cx="74501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b="1">
                <a:solidFill>
                  <a:schemeClr val="tx1"/>
                </a:solidFill>
                <a:latin typeface="Verdana" pitchFamily="34" charset="0"/>
                <a:ea typeface="MS PGothic" pitchFamily="34" charset="-128"/>
              </a:defRPr>
            </a:lvl1pPr>
            <a:lvl2pPr marL="742950" indent="-285750">
              <a:defRPr sz="1200" b="1">
                <a:solidFill>
                  <a:schemeClr val="tx1"/>
                </a:solidFill>
                <a:latin typeface="Verdana" pitchFamily="34" charset="0"/>
                <a:ea typeface="MS PGothic" pitchFamily="34" charset="-128"/>
              </a:defRPr>
            </a:lvl2pPr>
            <a:lvl3pPr marL="1143000" indent="-228600">
              <a:defRPr sz="1200" b="1">
                <a:solidFill>
                  <a:schemeClr val="tx1"/>
                </a:solidFill>
                <a:latin typeface="Verdana" pitchFamily="34" charset="0"/>
                <a:ea typeface="MS PGothic" pitchFamily="34" charset="-128"/>
              </a:defRPr>
            </a:lvl3pPr>
            <a:lvl4pPr marL="1600200" indent="-228600">
              <a:defRPr sz="1200" b="1">
                <a:solidFill>
                  <a:schemeClr val="tx1"/>
                </a:solidFill>
                <a:latin typeface="Verdana" pitchFamily="34" charset="0"/>
                <a:ea typeface="MS PGothic" pitchFamily="34" charset="-128"/>
              </a:defRPr>
            </a:lvl4pPr>
            <a:lvl5pPr marL="2057400" indent="-228600">
              <a:defRPr sz="1200" b="1">
                <a:solidFill>
                  <a:schemeClr val="tx1"/>
                </a:solidFill>
                <a:latin typeface="Verdana" pitchFamily="34" charset="0"/>
                <a:ea typeface="MS PGothic" pitchFamily="34" charset="-128"/>
              </a:defRPr>
            </a:lvl5pPr>
            <a:lvl6pPr marL="25146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6pPr>
            <a:lvl7pPr marL="29718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7pPr>
            <a:lvl8pPr marL="34290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8pPr>
            <a:lvl9pPr marL="38862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9pPr>
          </a:lstStyle>
          <a:p>
            <a:pPr algn="l">
              <a:defRPr/>
            </a:pPr>
            <a:r>
              <a:rPr lang="en-US" altLang="en-US" sz="1000" b="0" dirty="0" smtClean="0"/>
              <a:t>© 2013 The Sleeter Group  All rights reserved. Intuit, the Intuit logo and QuickBooks, among others, are registered trademarks of Intuit Inc.  Other parties’ marks are the property of their respective owners.</a:t>
            </a:r>
          </a:p>
        </p:txBody>
      </p:sp>
    </p:spTree>
  </p:cSld>
  <p:clrMap bg1="lt1" tx1="dk1" bg2="lt2" tx2="dk2" accent1="accent1" accent2="accent2" accent3="accent3" accent4="accent4" accent5="accent5" accent6="accent6" hlink="hlink" folHlink="folHlink"/>
  <p:sldLayoutIdLst>
    <p:sldLayoutId id="2147485450" r:id="rId1"/>
    <p:sldLayoutId id="2147485451" r:id="rId2"/>
    <p:sldLayoutId id="2147485452" r:id="rId3"/>
    <p:sldLayoutId id="2147485453" r:id="rId4"/>
    <p:sldLayoutId id="2147485454" r:id="rId5"/>
    <p:sldLayoutId id="2147485455" r:id="rId6"/>
    <p:sldLayoutId id="2147485456" r:id="rId7"/>
    <p:sldLayoutId id="2147485457" r:id="rId8"/>
    <p:sldLayoutId id="2147485458" r:id="rId9"/>
    <p:sldLayoutId id="2147485459" r:id="rId10"/>
    <p:sldLayoutId id="2147485460" r:id="rId11"/>
    <p:sldLayoutId id="2147485461" r:id="rId12"/>
    <p:sldLayoutId id="2147485462" r:id="rId13"/>
    <p:sldLayoutId id="2147485463" r:id="rId14"/>
    <p:sldLayoutId id="2147485464" r:id="rId15"/>
    <p:sldLayoutId id="2147485465" r:id="rId16"/>
    <p:sldLayoutId id="2147485466" r:id="rId17"/>
    <p:sldLayoutId id="2147485467" r:id="rId18"/>
    <p:sldLayoutId id="2147485468" r:id="rId19"/>
    <p:sldLayoutId id="2147485469" r:id="rId20"/>
    <p:sldLayoutId id="2147485470" r:id="rId21"/>
    <p:sldLayoutId id="2147485471" r:id="rId22"/>
    <p:sldLayoutId id="2147485472" r:id="rId23"/>
    <p:sldLayoutId id="2147485473" r:id="rId24"/>
    <p:sldLayoutId id="2147485474" r:id="rId25"/>
    <p:sldLayoutId id="2147485475" r:id="rId26"/>
    <p:sldLayoutId id="2147485476" r:id="rId27"/>
    <p:sldLayoutId id="2147485477" r:id="rId28"/>
    <p:sldLayoutId id="2147485478" r:id="rId29"/>
    <p:sldLayoutId id="2147485479" r:id="rId30"/>
    <p:sldLayoutId id="2147485480" r:id="rId31"/>
    <p:sldLayoutId id="2147485481" r:id="rId32"/>
    <p:sldLayoutId id="2147485482" r:id="rId33"/>
    <p:sldLayoutId id="2147485483" r:id="rId34"/>
    <p:sldLayoutId id="2147485484" r:id="rId35"/>
    <p:sldLayoutId id="2147485485" r:id="rId36"/>
    <p:sldLayoutId id="2147485486" r:id="rId37"/>
    <p:sldLayoutId id="2147485487" r:id="rId38"/>
    <p:sldLayoutId id="2147485488" r:id="rId39"/>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1032"/>
                                        </p:tgtEl>
                                        <p:attrNameLst>
                                          <p:attrName>style.visibility</p:attrName>
                                        </p:attrNameLst>
                                      </p:cBhvr>
                                      <p:to>
                                        <p:strVal val="visible"/>
                                      </p:to>
                                    </p:set>
                                    <p:animEffect transition="in" filter="barn(outVertical)">
                                      <p:cBhvr>
                                        <p:cTn id="7" dur="500"/>
                                        <p:tgtEl>
                                          <p:spTgt spid="1032"/>
                                        </p:tgtEl>
                                      </p:cBhvr>
                                    </p:animEffect>
                                  </p:childTnLst>
                                </p:cTn>
                              </p:par>
                              <p:par>
                                <p:cTn id="8" presetID="2" presetClass="entr" presetSubtype="8" fill="hold" grpId="0" nodeType="withEffect">
                                  <p:stCondLst>
                                    <p:cond delay="0"/>
                                  </p:stCondLst>
                                  <p:childTnLst>
                                    <p:set>
                                      <p:cBhvr>
                                        <p:cTn id="9" dur="1" fill="hold">
                                          <p:stCondLst>
                                            <p:cond delay="0"/>
                                          </p:stCondLst>
                                        </p:cTn>
                                        <p:tgtEl>
                                          <p:spTgt spid="1033">
                                            <p:txEl>
                                              <p:pRg st="0" end="0"/>
                                            </p:txEl>
                                          </p:spTgt>
                                        </p:tgtEl>
                                        <p:attrNameLst>
                                          <p:attrName>style.visibility</p:attrName>
                                        </p:attrNameLst>
                                      </p:cBhvr>
                                      <p:to>
                                        <p:strVal val="visible"/>
                                      </p:to>
                                    </p:set>
                                    <p:anim calcmode="lin" valueType="num">
                                      <p:cBhvr additive="base">
                                        <p:cTn id="10" dur="500" fill="hold"/>
                                        <p:tgtEl>
                                          <p:spTgt spid="1033">
                                            <p:txEl>
                                              <p:pRg st="0" end="0"/>
                                            </p:txEl>
                                          </p:spTgt>
                                        </p:tgtEl>
                                        <p:attrNameLst>
                                          <p:attrName>ppt_x</p:attrName>
                                        </p:attrNameLst>
                                      </p:cBhvr>
                                      <p:tavLst>
                                        <p:tav tm="0">
                                          <p:val>
                                            <p:strVal val="0-#ppt_w/2"/>
                                          </p:val>
                                        </p:tav>
                                        <p:tav tm="100000">
                                          <p:val>
                                            <p:strVal val="#ppt_x"/>
                                          </p:val>
                                        </p:tav>
                                      </p:tavLst>
                                    </p:anim>
                                    <p:anim calcmode="lin" valueType="num">
                                      <p:cBhvr additive="base">
                                        <p:cTn id="11" dur="500" fill="hold"/>
                                        <p:tgtEl>
                                          <p:spTgt spid="1033">
                                            <p:txEl>
                                              <p:pRg st="0" end="0"/>
                                            </p:txEl>
                                          </p:spTgt>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0"/>
                                  </p:stCondLst>
                                  <p:childTnLst>
                                    <p:set>
                                      <p:cBhvr>
                                        <p:cTn id="13" dur="1" fill="hold">
                                          <p:stCondLst>
                                            <p:cond delay="0"/>
                                          </p:stCondLst>
                                        </p:cTn>
                                        <p:tgtEl>
                                          <p:spTgt spid="1033">
                                            <p:txEl>
                                              <p:pRg st="1" end="1"/>
                                            </p:txEl>
                                          </p:spTgt>
                                        </p:tgtEl>
                                        <p:attrNameLst>
                                          <p:attrName>style.visibility</p:attrName>
                                        </p:attrNameLst>
                                      </p:cBhvr>
                                      <p:to>
                                        <p:strVal val="visible"/>
                                      </p:to>
                                    </p:set>
                                    <p:anim calcmode="lin" valueType="num">
                                      <p:cBhvr additive="base">
                                        <p:cTn id="14" dur="500" fill="hold"/>
                                        <p:tgtEl>
                                          <p:spTgt spid="1033">
                                            <p:txEl>
                                              <p:pRg st="1" end="1"/>
                                            </p:txEl>
                                          </p:spTgt>
                                        </p:tgtEl>
                                        <p:attrNameLst>
                                          <p:attrName>ppt_x</p:attrName>
                                        </p:attrNameLst>
                                      </p:cBhvr>
                                      <p:tavLst>
                                        <p:tav tm="0">
                                          <p:val>
                                            <p:strVal val="0-#ppt_w/2"/>
                                          </p:val>
                                        </p:tav>
                                        <p:tav tm="100000">
                                          <p:val>
                                            <p:strVal val="#ppt_x"/>
                                          </p:val>
                                        </p:tav>
                                      </p:tavLst>
                                    </p:anim>
                                    <p:anim calcmode="lin" valueType="num">
                                      <p:cBhvr additive="base">
                                        <p:cTn id="15" dur="500" fill="hold"/>
                                        <p:tgtEl>
                                          <p:spTgt spid="1033">
                                            <p:txEl>
                                              <p:pRg st="1" end="1"/>
                                            </p:txEl>
                                          </p:spTgt>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1033">
                                            <p:txEl>
                                              <p:pRg st="2" end="2"/>
                                            </p:txEl>
                                          </p:spTgt>
                                        </p:tgtEl>
                                        <p:attrNameLst>
                                          <p:attrName>style.visibility</p:attrName>
                                        </p:attrNameLst>
                                      </p:cBhvr>
                                      <p:to>
                                        <p:strVal val="visible"/>
                                      </p:to>
                                    </p:set>
                                    <p:anim calcmode="lin" valueType="num">
                                      <p:cBhvr additive="base">
                                        <p:cTn id="18" dur="500" fill="hold"/>
                                        <p:tgtEl>
                                          <p:spTgt spid="1033">
                                            <p:txEl>
                                              <p:pRg st="2" end="2"/>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1033">
                                            <p:txEl>
                                              <p:pRg st="2" end="2"/>
                                            </p:txEl>
                                          </p:spTgt>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1033">
                                            <p:txEl>
                                              <p:pRg st="3" end="3"/>
                                            </p:txEl>
                                          </p:spTgt>
                                        </p:tgtEl>
                                        <p:attrNameLst>
                                          <p:attrName>style.visibility</p:attrName>
                                        </p:attrNameLst>
                                      </p:cBhvr>
                                      <p:to>
                                        <p:strVal val="visible"/>
                                      </p:to>
                                    </p:set>
                                    <p:anim calcmode="lin" valueType="num">
                                      <p:cBhvr additive="base">
                                        <p:cTn id="22" dur="500" fill="hold"/>
                                        <p:tgtEl>
                                          <p:spTgt spid="1033">
                                            <p:txEl>
                                              <p:pRg st="3" end="3"/>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1033">
                                            <p:txEl>
                                              <p:pRg st="3" end="3"/>
                                            </p:txEl>
                                          </p:spTgt>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1033">
                                            <p:txEl>
                                              <p:pRg st="4" end="4"/>
                                            </p:txEl>
                                          </p:spTgt>
                                        </p:tgtEl>
                                        <p:attrNameLst>
                                          <p:attrName>style.visibility</p:attrName>
                                        </p:attrNameLst>
                                      </p:cBhvr>
                                      <p:to>
                                        <p:strVal val="visible"/>
                                      </p:to>
                                    </p:set>
                                    <p:anim calcmode="lin" valueType="num">
                                      <p:cBhvr additive="base">
                                        <p:cTn id="26" dur="500" fill="hold"/>
                                        <p:tgtEl>
                                          <p:spTgt spid="1033">
                                            <p:txEl>
                                              <p:pRg st="4" end="4"/>
                                            </p:txEl>
                                          </p:spTgt>
                                        </p:tgtEl>
                                        <p:attrNameLst>
                                          <p:attrName>ppt_x</p:attrName>
                                        </p:attrNameLst>
                                      </p:cBhvr>
                                      <p:tavLst>
                                        <p:tav tm="0">
                                          <p:val>
                                            <p:strVal val="0-#ppt_w/2"/>
                                          </p:val>
                                        </p:tav>
                                        <p:tav tm="100000">
                                          <p:val>
                                            <p:strVal val="#ppt_x"/>
                                          </p:val>
                                        </p:tav>
                                      </p:tavLst>
                                    </p:anim>
                                    <p:anim calcmode="lin" valueType="num">
                                      <p:cBhvr additive="base">
                                        <p:cTn id="27" dur="500" fill="hold"/>
                                        <p:tgtEl>
                                          <p:spTgt spid="103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2" grpId="0" animBg="1"/>
      <p:bldP spid="1033" grpId="0" build="p"/>
    </p:bldLst>
  </p:timing>
  <p:hf hdr="0" ftr="0" dt="0"/>
  <p:txStyles>
    <p:titleStyle>
      <a:lvl1pPr algn="l" rtl="0" eaLnBrk="1" fontAlgn="base" hangingPunct="1">
        <a:spcBef>
          <a:spcPct val="0"/>
        </a:spcBef>
        <a:spcAft>
          <a:spcPct val="0"/>
        </a:spcAft>
        <a:defRPr sz="2800" b="1">
          <a:solidFill>
            <a:srgbClr val="2F5EBF"/>
          </a:solidFill>
          <a:latin typeface="+mj-lt"/>
          <a:ea typeface="MS PGothic" pitchFamily="34" charset="-128"/>
          <a:cs typeface="MS PGothic" charset="0"/>
        </a:defRPr>
      </a:lvl1pPr>
      <a:lvl2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2pPr>
      <a:lvl3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3pPr>
      <a:lvl4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4pPr>
      <a:lvl5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5pPr>
      <a:lvl6pPr marL="457200" algn="l" rtl="0" eaLnBrk="1" fontAlgn="base" hangingPunct="1">
        <a:spcBef>
          <a:spcPct val="0"/>
        </a:spcBef>
        <a:spcAft>
          <a:spcPct val="0"/>
        </a:spcAft>
        <a:defRPr sz="2800" b="1">
          <a:solidFill>
            <a:srgbClr val="2F5EBF"/>
          </a:solidFill>
          <a:latin typeface="Verdana" charset="0"/>
          <a:ea typeface="ＭＳ Ｐゴシック" charset="0"/>
        </a:defRPr>
      </a:lvl6pPr>
      <a:lvl7pPr marL="914400" algn="l" rtl="0" eaLnBrk="1" fontAlgn="base" hangingPunct="1">
        <a:spcBef>
          <a:spcPct val="0"/>
        </a:spcBef>
        <a:spcAft>
          <a:spcPct val="0"/>
        </a:spcAft>
        <a:defRPr sz="2800" b="1">
          <a:solidFill>
            <a:srgbClr val="2F5EBF"/>
          </a:solidFill>
          <a:latin typeface="Verdana" charset="0"/>
          <a:ea typeface="ＭＳ Ｐゴシック" charset="0"/>
        </a:defRPr>
      </a:lvl7pPr>
      <a:lvl8pPr marL="1371600" algn="l" rtl="0" eaLnBrk="1" fontAlgn="base" hangingPunct="1">
        <a:spcBef>
          <a:spcPct val="0"/>
        </a:spcBef>
        <a:spcAft>
          <a:spcPct val="0"/>
        </a:spcAft>
        <a:defRPr sz="2800" b="1">
          <a:solidFill>
            <a:srgbClr val="2F5EBF"/>
          </a:solidFill>
          <a:latin typeface="Verdana" charset="0"/>
          <a:ea typeface="ＭＳ Ｐゴシック" charset="0"/>
        </a:defRPr>
      </a:lvl8pPr>
      <a:lvl9pPr marL="1828800" algn="l" rtl="0" eaLnBrk="1" fontAlgn="base" hangingPunct="1">
        <a:spcBef>
          <a:spcPct val="0"/>
        </a:spcBef>
        <a:spcAft>
          <a:spcPct val="0"/>
        </a:spcAft>
        <a:defRPr sz="2800" b="1">
          <a:solidFill>
            <a:srgbClr val="2F5EBF"/>
          </a:solidFill>
          <a:latin typeface="Verdana" charset="0"/>
          <a:ea typeface="ＭＳ Ｐゴシック" charset="0"/>
        </a:defRPr>
      </a:lvl9pPr>
    </p:titleStyle>
    <p:bodyStyle>
      <a:lvl1pPr marL="168275" indent="-168275" algn="l" rtl="0" eaLnBrk="1" fontAlgn="base" hangingPunct="1">
        <a:spcBef>
          <a:spcPts val="1800"/>
        </a:spcBef>
        <a:spcAft>
          <a:spcPct val="0"/>
        </a:spcAft>
        <a:buClr>
          <a:schemeClr val="accent1"/>
        </a:buClr>
        <a:buFont typeface="Times" pitchFamily="18" charset="0"/>
        <a:buChar char="•"/>
        <a:defRPr sz="2000">
          <a:solidFill>
            <a:srgbClr val="000000"/>
          </a:solidFill>
          <a:latin typeface="+mn-lt"/>
          <a:ea typeface="MS PGothic" pitchFamily="34" charset="-128"/>
          <a:cs typeface="MS PGothic" charset="0"/>
        </a:defRPr>
      </a:lvl1pPr>
      <a:lvl2pPr marL="450850" indent="-168275" algn="l" rtl="0" eaLnBrk="1" fontAlgn="base" hangingPunct="1">
        <a:spcBef>
          <a:spcPts val="1800"/>
        </a:spcBef>
        <a:spcAft>
          <a:spcPct val="0"/>
        </a:spcAft>
        <a:buClr>
          <a:schemeClr val="accent1"/>
        </a:buClr>
        <a:buFont typeface="Times" pitchFamily="18" charset="0"/>
        <a:buChar char="–"/>
        <a:defRPr>
          <a:solidFill>
            <a:srgbClr val="000000"/>
          </a:solidFill>
          <a:latin typeface="+mn-lt"/>
          <a:ea typeface="MS PGothic" pitchFamily="34" charset="-128"/>
          <a:cs typeface="MS PGothic" charset="0"/>
        </a:defRPr>
      </a:lvl2pPr>
      <a:lvl3pPr marL="684213" indent="-119063" algn="l" rtl="0" eaLnBrk="1" fontAlgn="base" hangingPunct="1">
        <a:spcBef>
          <a:spcPts val="1800"/>
        </a:spcBef>
        <a:spcAft>
          <a:spcPct val="0"/>
        </a:spcAft>
        <a:buClr>
          <a:schemeClr val="accent1"/>
        </a:buClr>
        <a:buFont typeface="Times" pitchFamily="18" charset="0"/>
        <a:buChar char="•"/>
        <a:defRPr sz="1600">
          <a:solidFill>
            <a:srgbClr val="000000"/>
          </a:solidFill>
          <a:latin typeface="+mn-lt"/>
          <a:ea typeface="MS PGothic" pitchFamily="34" charset="-128"/>
          <a:cs typeface="MS PGothic" charset="0"/>
        </a:defRPr>
      </a:lvl3pPr>
      <a:lvl4pPr marL="911225" indent="-112713" algn="l" rtl="0" eaLnBrk="1" fontAlgn="base" hangingPunct="1">
        <a:spcBef>
          <a:spcPts val="1800"/>
        </a:spcBef>
        <a:spcAft>
          <a:spcPct val="0"/>
        </a:spcAft>
        <a:buClr>
          <a:schemeClr val="accent1"/>
        </a:buClr>
        <a:buFont typeface="Times" pitchFamily="18" charset="0"/>
        <a:buChar char="-"/>
        <a:defRPr sz="1400">
          <a:solidFill>
            <a:srgbClr val="000000"/>
          </a:solidFill>
          <a:latin typeface="+mn-lt"/>
          <a:ea typeface="MS PGothic" pitchFamily="34" charset="-128"/>
          <a:cs typeface="MS PGothic" charset="0"/>
        </a:defRPr>
      </a:lvl4pPr>
      <a:lvl5pPr marL="1143000" indent="-111125" algn="l" rtl="0" eaLnBrk="1" fontAlgn="base" hangingPunct="1">
        <a:spcBef>
          <a:spcPts val="1800"/>
        </a:spcBef>
        <a:spcAft>
          <a:spcPct val="0"/>
        </a:spcAft>
        <a:buClr>
          <a:schemeClr val="accent1"/>
        </a:buClr>
        <a:buFont typeface="Times" pitchFamily="18" charset="0"/>
        <a:buChar char="•"/>
        <a:defRPr sz="1200">
          <a:solidFill>
            <a:srgbClr val="000000"/>
          </a:solidFill>
          <a:latin typeface="+mn-lt"/>
          <a:ea typeface="MS PGothic" pitchFamily="34" charset="-128"/>
          <a:cs typeface="MS PGothic" charset="0"/>
        </a:defRPr>
      </a:lvl5pPr>
      <a:lvl6pPr marL="16002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6pPr>
      <a:lvl7pPr marL="20574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7pPr>
      <a:lvl8pPr marL="25146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8pPr>
      <a:lvl9pPr marL="29718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7.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34.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35.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18.xml"/><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3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5.xml"/><Relationship Id="rId1" Type="http://schemas.openxmlformats.org/officeDocument/2006/relationships/slideLayout" Target="../slideLayouts/slideLayout3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9.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7.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30.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3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5"/>
          <p:cNvSpPr>
            <a:spLocks noGrp="1" noChangeArrowheads="1"/>
          </p:cNvSpPr>
          <p:nvPr>
            <p:ph type="ctrTitle" sz="quarter"/>
          </p:nvPr>
        </p:nvSpPr>
        <p:spPr/>
        <p:txBody>
          <a:bodyPr/>
          <a:lstStyle/>
          <a:p>
            <a:pPr eaLnBrk="1" hangingPunct="1">
              <a:defRPr/>
            </a:pPr>
            <a:r>
              <a:rPr lang="en-US" smtClean="0"/>
              <a:t>Inventory</a:t>
            </a:r>
          </a:p>
        </p:txBody>
      </p:sp>
      <p:sp>
        <p:nvSpPr>
          <p:cNvPr id="37891" name="Rectangle 6"/>
          <p:cNvSpPr>
            <a:spLocks noGrp="1" noChangeArrowheads="1"/>
          </p:cNvSpPr>
          <p:nvPr>
            <p:ph type="subTitle" sz="quarter" idx="1"/>
          </p:nvPr>
        </p:nvSpPr>
        <p:spPr/>
        <p:txBody>
          <a:bodyPr/>
          <a:lstStyle/>
          <a:p>
            <a:pPr marR="0" eaLnBrk="1" hangingPunct="1"/>
            <a:r>
              <a:rPr lang="en-US" altLang="en-US" smtClean="0"/>
              <a:t>2014</a:t>
            </a:r>
            <a:endParaRPr lang="en-US" alt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defRPr/>
            </a:pPr>
            <a:r>
              <a:rPr lang="en-US" smtClean="0"/>
              <a:t>Purchasing Inventory</a:t>
            </a:r>
          </a:p>
        </p:txBody>
      </p:sp>
      <p:sp>
        <p:nvSpPr>
          <p:cNvPr id="50179" name="Rectangle 3"/>
          <p:cNvSpPr>
            <a:spLocks noGrp="1" noChangeArrowheads="1"/>
          </p:cNvSpPr>
          <p:nvPr>
            <p:ph idx="1"/>
          </p:nvPr>
        </p:nvSpPr>
        <p:spPr/>
        <p:txBody>
          <a:bodyPr/>
          <a:lstStyle/>
          <a:p>
            <a:pPr eaLnBrk="1" hangingPunct="1"/>
            <a:r>
              <a:rPr lang="en-US" altLang="en-US" smtClean="0"/>
              <a:t>Two ways of purchasing inventory:</a:t>
            </a:r>
          </a:p>
          <a:p>
            <a:pPr lvl="1" eaLnBrk="1" hangingPunct="1"/>
            <a:r>
              <a:rPr lang="en-US" altLang="en-US" smtClean="0"/>
              <a:t>Pay for items at the time of purchase using check or credit card</a:t>
            </a:r>
          </a:p>
          <a:p>
            <a:pPr lvl="1" eaLnBrk="1" hangingPunct="1"/>
            <a:r>
              <a:rPr lang="en-US" altLang="en-US" smtClean="0"/>
              <a:t>Use the inventory ordering and receiving process </a:t>
            </a:r>
          </a:p>
        </p:txBody>
      </p:sp>
      <p:pic>
        <p:nvPicPr>
          <p:cNvPr id="4" name="Picture 3" descr="C:\Users\Shelley\AppData\Local\Temp\SNAGHTML5113b0.PNG"/>
          <p:cNvPicPr/>
          <p:nvPr/>
        </p:nvPicPr>
        <p:blipFill>
          <a:blip r:embed="rId3" cstate="print"/>
          <a:srcRect/>
          <a:stretch>
            <a:fillRect/>
          </a:stretch>
        </p:blipFill>
        <p:spPr bwMode="auto">
          <a:xfrm>
            <a:off x="2128382" y="3048000"/>
            <a:ext cx="4887236" cy="3276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defRPr/>
            </a:pPr>
            <a:r>
              <a:rPr lang="en-US" smtClean="0"/>
              <a:t>Purchase Orders</a:t>
            </a:r>
          </a:p>
        </p:txBody>
      </p:sp>
      <p:sp>
        <p:nvSpPr>
          <p:cNvPr id="52227" name="Rectangle 3"/>
          <p:cNvSpPr>
            <a:spLocks noGrp="1" noChangeArrowheads="1"/>
          </p:cNvSpPr>
          <p:nvPr>
            <p:ph idx="1"/>
          </p:nvPr>
        </p:nvSpPr>
        <p:spPr>
          <a:xfrm>
            <a:off x="457200" y="1676400"/>
            <a:ext cx="8229600" cy="4525963"/>
          </a:xfrm>
        </p:spPr>
        <p:txBody>
          <a:bodyPr/>
          <a:lstStyle/>
          <a:p>
            <a:pPr eaLnBrk="1" hangingPunct="1"/>
            <a:r>
              <a:rPr lang="en-US" altLang="en-US" dirty="0" smtClean="0"/>
              <a:t>Use Purchase Orders to track inventory purchases, and to easily determine which items you have on order</a:t>
            </a:r>
          </a:p>
          <a:p>
            <a:pPr eaLnBrk="1" hangingPunct="1">
              <a:buFontTx/>
              <a:buNone/>
            </a:pPr>
            <a:endParaRPr lang="en-US" altLang="en-US" b="1" dirty="0" smtClean="0"/>
          </a:p>
        </p:txBody>
      </p:sp>
      <p:pic>
        <p:nvPicPr>
          <p:cNvPr id="5" name="Picture 4" descr="C:\Users\Shelley\AppData\Local\Temp\SNAGHTML5f0aab.PNG"/>
          <p:cNvPicPr/>
          <p:nvPr/>
        </p:nvPicPr>
        <p:blipFill>
          <a:blip r:embed="rId3" cstate="print"/>
          <a:srcRect/>
          <a:stretch>
            <a:fillRect/>
          </a:stretch>
        </p:blipFill>
        <p:spPr bwMode="auto">
          <a:xfrm>
            <a:off x="2129061" y="2453586"/>
            <a:ext cx="4885879" cy="379481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noAutofit/>
          </a:bodyPr>
          <a:lstStyle/>
          <a:p>
            <a:pPr eaLnBrk="1" hangingPunct="1">
              <a:defRPr/>
            </a:pPr>
            <a:r>
              <a:rPr lang="en-US" dirty="0" smtClean="0"/>
              <a:t>Receiving Shipments Against Purchase Orders</a:t>
            </a:r>
          </a:p>
        </p:txBody>
      </p:sp>
      <p:pic>
        <p:nvPicPr>
          <p:cNvPr id="34818" name="Picture 2" descr="C:\Users\Shelley\AppData\Local\Temp\SNAGHTMLdd5766.PNG"/>
          <p:cNvPicPr>
            <a:picLocks noChangeAspect="1" noChangeArrowheads="1"/>
          </p:cNvPicPr>
          <p:nvPr/>
        </p:nvPicPr>
        <p:blipFill>
          <a:blip r:embed="rId3" cstate="print"/>
          <a:srcRect/>
          <a:stretch>
            <a:fillRect/>
          </a:stretch>
        </p:blipFill>
        <p:spPr bwMode="auto">
          <a:xfrm>
            <a:off x="228600" y="1524000"/>
            <a:ext cx="5581650" cy="2628900"/>
          </a:xfrm>
          <a:prstGeom prst="rect">
            <a:avLst/>
          </a:prstGeom>
          <a:noFill/>
        </p:spPr>
      </p:pic>
      <p:pic>
        <p:nvPicPr>
          <p:cNvPr id="34820" name="Picture 4" descr="C:\Users\Shelley\AppData\Local\Temp\SNAGHTMLddece2.PNG"/>
          <p:cNvPicPr>
            <a:picLocks noChangeAspect="1" noChangeArrowheads="1"/>
          </p:cNvPicPr>
          <p:nvPr/>
        </p:nvPicPr>
        <p:blipFill>
          <a:blip r:embed="rId4" cstate="print"/>
          <a:srcRect/>
          <a:stretch>
            <a:fillRect/>
          </a:stretch>
        </p:blipFill>
        <p:spPr bwMode="auto">
          <a:xfrm>
            <a:off x="3464227" y="2514600"/>
            <a:ext cx="5222573" cy="3526069"/>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normAutofit/>
          </a:bodyPr>
          <a:lstStyle/>
          <a:p>
            <a:pPr eaLnBrk="1" hangingPunct="1">
              <a:defRPr/>
            </a:pPr>
            <a:r>
              <a:rPr lang="en-US" dirty="0" smtClean="0"/>
              <a:t>Creating Open Purchase Orders Reports</a:t>
            </a:r>
          </a:p>
        </p:txBody>
      </p:sp>
      <p:sp>
        <p:nvSpPr>
          <p:cNvPr id="54275" name="Rectangle 7"/>
          <p:cNvSpPr>
            <a:spLocks noGrp="1" noChangeArrowheads="1"/>
          </p:cNvSpPr>
          <p:nvPr>
            <p:ph idx="1"/>
          </p:nvPr>
        </p:nvSpPr>
        <p:spPr/>
        <p:txBody>
          <a:bodyPr/>
          <a:lstStyle/>
          <a:p>
            <a:pPr eaLnBrk="1" hangingPunct="1"/>
            <a:r>
              <a:rPr lang="en-US" altLang="en-US" smtClean="0"/>
              <a:t>This report shows the total dollar amount for </a:t>
            </a:r>
            <a:r>
              <a:rPr lang="en-US" altLang="en-US" i="1" smtClean="0"/>
              <a:t>all </a:t>
            </a:r>
            <a:r>
              <a:rPr lang="en-US" altLang="en-US" smtClean="0"/>
              <a:t>open</a:t>
            </a:r>
            <a:r>
              <a:rPr lang="en-US" altLang="en-US" i="1" smtClean="0"/>
              <a:t> </a:t>
            </a:r>
            <a:r>
              <a:rPr lang="en-US" altLang="en-US" smtClean="0"/>
              <a:t>purchase orders, not just the open balance of each Purchase Order</a:t>
            </a:r>
          </a:p>
        </p:txBody>
      </p:sp>
      <p:pic>
        <p:nvPicPr>
          <p:cNvPr id="32770" name="Picture 2" descr="C:\Users\Shelley\AppData\Local\Temp\SNAGHTMLdf28a9.PNG"/>
          <p:cNvPicPr>
            <a:picLocks noChangeAspect="1" noChangeArrowheads="1"/>
          </p:cNvPicPr>
          <p:nvPr/>
        </p:nvPicPr>
        <p:blipFill>
          <a:blip r:embed="rId3" cstate="print"/>
          <a:srcRect/>
          <a:stretch>
            <a:fillRect/>
          </a:stretch>
        </p:blipFill>
        <p:spPr bwMode="auto">
          <a:xfrm>
            <a:off x="875792" y="2971800"/>
            <a:ext cx="7392417" cy="25146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defRPr/>
            </a:pPr>
            <a:r>
              <a:rPr lang="en-US" dirty="0" smtClean="0"/>
              <a:t>Checking Purchase Order Status</a:t>
            </a:r>
          </a:p>
        </p:txBody>
      </p:sp>
      <p:sp>
        <p:nvSpPr>
          <p:cNvPr id="55299" name="Rectangle 5"/>
          <p:cNvSpPr>
            <a:spLocks noGrp="1" noChangeArrowheads="1"/>
          </p:cNvSpPr>
          <p:nvPr>
            <p:ph idx="1"/>
          </p:nvPr>
        </p:nvSpPr>
        <p:spPr>
          <a:xfrm>
            <a:off x="457200" y="1143000"/>
            <a:ext cx="8246080" cy="4525963"/>
          </a:xfrm>
        </p:spPr>
        <p:txBody>
          <a:bodyPr/>
          <a:lstStyle/>
          <a:p>
            <a:pPr eaLnBrk="1" hangingPunct="1"/>
            <a:r>
              <a:rPr lang="en-US" altLang="en-US" sz="2800" dirty="0" smtClean="0"/>
              <a:t>To check the status of a purchase order or to change or cancel it, edit the purchase order directly </a:t>
            </a:r>
          </a:p>
          <a:p>
            <a:pPr eaLnBrk="1" hangingPunct="1"/>
            <a:r>
              <a:rPr lang="en-US" altLang="en-US" sz="2800" dirty="0" smtClean="0"/>
              <a:t>The whole PO remains “open” until all items are received </a:t>
            </a:r>
          </a:p>
        </p:txBody>
      </p:sp>
      <p:pic>
        <p:nvPicPr>
          <p:cNvPr id="30722" name="Picture 2" descr="C:\Users\Shelley\AppData\Local\Temp\SNAGHTMLe0790a.PNG"/>
          <p:cNvPicPr>
            <a:picLocks noChangeAspect="1" noChangeArrowheads="1"/>
          </p:cNvPicPr>
          <p:nvPr/>
        </p:nvPicPr>
        <p:blipFill>
          <a:blip r:embed="rId3" cstate="print"/>
          <a:srcRect/>
          <a:stretch>
            <a:fillRect/>
          </a:stretch>
        </p:blipFill>
        <p:spPr bwMode="auto">
          <a:xfrm>
            <a:off x="2353960" y="3551501"/>
            <a:ext cx="4436080" cy="2773099"/>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defRPr/>
            </a:pPr>
            <a:r>
              <a:rPr lang="en-US" smtClean="0"/>
              <a:t>Entering the Final Shipment</a:t>
            </a:r>
          </a:p>
        </p:txBody>
      </p:sp>
      <p:sp>
        <p:nvSpPr>
          <p:cNvPr id="56323" name="Rectangle 5"/>
          <p:cNvSpPr>
            <a:spLocks noGrp="1" noChangeArrowheads="1"/>
          </p:cNvSpPr>
          <p:nvPr>
            <p:ph idx="1"/>
          </p:nvPr>
        </p:nvSpPr>
        <p:spPr/>
        <p:txBody>
          <a:bodyPr/>
          <a:lstStyle/>
          <a:p>
            <a:pPr eaLnBrk="1" hangingPunct="1"/>
            <a:r>
              <a:rPr lang="en-US" altLang="en-US" smtClean="0"/>
              <a:t>When the final shipment arrives, enter another Item Receipt</a:t>
            </a:r>
          </a:p>
        </p:txBody>
      </p:sp>
      <p:pic>
        <p:nvPicPr>
          <p:cNvPr id="28674" name="Picture 2" descr="C:\Users\Shelley\AppData\Local\Temp\SNAGHTMLe19fdb.PNG"/>
          <p:cNvPicPr>
            <a:picLocks noChangeAspect="1" noChangeArrowheads="1"/>
          </p:cNvPicPr>
          <p:nvPr/>
        </p:nvPicPr>
        <p:blipFill>
          <a:blip r:embed="rId3" cstate="print"/>
          <a:srcRect/>
          <a:stretch>
            <a:fillRect/>
          </a:stretch>
        </p:blipFill>
        <p:spPr bwMode="auto">
          <a:xfrm>
            <a:off x="590550" y="2133600"/>
            <a:ext cx="3600450" cy="1695775"/>
          </a:xfrm>
          <a:prstGeom prst="rect">
            <a:avLst/>
          </a:prstGeom>
          <a:noFill/>
        </p:spPr>
      </p:pic>
      <p:pic>
        <p:nvPicPr>
          <p:cNvPr id="28676" name="Picture 4" descr="C:\Users\Shelley\AppData\Local\Temp\SNAGHTMLe25a05.PNG"/>
          <p:cNvPicPr>
            <a:picLocks noChangeAspect="1" noChangeArrowheads="1"/>
          </p:cNvPicPr>
          <p:nvPr/>
        </p:nvPicPr>
        <p:blipFill>
          <a:blip r:embed="rId4" cstate="print"/>
          <a:srcRect/>
          <a:stretch>
            <a:fillRect/>
          </a:stretch>
        </p:blipFill>
        <p:spPr bwMode="auto">
          <a:xfrm>
            <a:off x="3276600" y="2743200"/>
            <a:ext cx="5137509" cy="3476017"/>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normAutofit/>
          </a:bodyPr>
          <a:lstStyle/>
          <a:p>
            <a:pPr eaLnBrk="1" hangingPunct="1">
              <a:defRPr/>
            </a:pPr>
            <a:r>
              <a:rPr lang="en-US" dirty="0" smtClean="0"/>
              <a:t>Entering Bills for Received Inventory</a:t>
            </a:r>
          </a:p>
        </p:txBody>
      </p:sp>
      <p:sp>
        <p:nvSpPr>
          <p:cNvPr id="57347" name="Rectangle 3"/>
          <p:cNvSpPr>
            <a:spLocks noGrp="1" noChangeArrowheads="1"/>
          </p:cNvSpPr>
          <p:nvPr>
            <p:ph idx="1"/>
          </p:nvPr>
        </p:nvSpPr>
        <p:spPr>
          <a:xfrm>
            <a:off x="457200" y="1676400"/>
            <a:ext cx="8229600" cy="1143000"/>
          </a:xfrm>
        </p:spPr>
        <p:txBody>
          <a:bodyPr/>
          <a:lstStyle/>
          <a:p>
            <a:pPr eaLnBrk="1" hangingPunct="1"/>
            <a:r>
              <a:rPr lang="en-US" altLang="en-US" smtClean="0"/>
              <a:t>Select the </a:t>
            </a:r>
            <a:r>
              <a:rPr lang="en-US" altLang="en-US" b="1" smtClean="0"/>
              <a:t>Vendors</a:t>
            </a:r>
            <a:r>
              <a:rPr lang="en-US" altLang="en-US" smtClean="0"/>
              <a:t> menu and then select </a:t>
            </a:r>
            <a:r>
              <a:rPr lang="en-US" altLang="en-US" b="1" smtClean="0"/>
              <a:t>Enter Bill for Received Items</a:t>
            </a:r>
            <a:endParaRPr lang="en-US" altLang="en-US" smtClean="0"/>
          </a:p>
        </p:txBody>
      </p:sp>
      <p:pic>
        <p:nvPicPr>
          <p:cNvPr id="26626" name="Picture 2" descr="C:\Users\Shelley\AppData\Local\Temp\SNAGHTMLe37be7.PNG"/>
          <p:cNvPicPr>
            <a:picLocks noChangeAspect="1" noChangeArrowheads="1"/>
          </p:cNvPicPr>
          <p:nvPr/>
        </p:nvPicPr>
        <p:blipFill>
          <a:blip r:embed="rId3" cstate="print"/>
          <a:srcRect/>
          <a:stretch>
            <a:fillRect/>
          </a:stretch>
        </p:blipFill>
        <p:spPr bwMode="auto">
          <a:xfrm>
            <a:off x="2209800" y="2438400"/>
            <a:ext cx="5405886" cy="36576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defRPr/>
            </a:pPr>
            <a:r>
              <a:rPr lang="en-US" smtClean="0"/>
              <a:t>Handling Overshipments</a:t>
            </a:r>
          </a:p>
        </p:txBody>
      </p:sp>
      <p:sp>
        <p:nvSpPr>
          <p:cNvPr id="58371" name="Rectangle 3"/>
          <p:cNvSpPr>
            <a:spLocks noGrp="1" noChangeArrowheads="1"/>
          </p:cNvSpPr>
          <p:nvPr>
            <p:ph idx="1"/>
          </p:nvPr>
        </p:nvSpPr>
        <p:spPr/>
        <p:txBody>
          <a:bodyPr/>
          <a:lstStyle/>
          <a:p>
            <a:pPr marL="609600" indent="-609600" eaLnBrk="1" hangingPunct="1">
              <a:lnSpc>
                <a:spcPct val="90000"/>
              </a:lnSpc>
            </a:pPr>
            <a:r>
              <a:rPr lang="en-US" altLang="en-US" smtClean="0"/>
              <a:t>If your vendor ships more than you ordered on a </a:t>
            </a:r>
            <a:r>
              <a:rPr lang="en-US" altLang="en-US" b="1" smtClean="0"/>
              <a:t>Purchase Order</a:t>
            </a:r>
            <a:r>
              <a:rPr lang="en-US" altLang="en-US" smtClean="0"/>
              <a:t>, you have three choices</a:t>
            </a:r>
          </a:p>
          <a:p>
            <a:pPr marL="990600" lvl="1" indent="-533400" eaLnBrk="1" hangingPunct="1">
              <a:lnSpc>
                <a:spcPct val="90000"/>
              </a:lnSpc>
              <a:buFontTx/>
              <a:buAutoNum type="arabicPeriod"/>
            </a:pPr>
            <a:r>
              <a:rPr lang="en-US" altLang="en-US" smtClean="0"/>
              <a:t>Refuse the extra shipment and send it back without recording anything in QuickBooks</a:t>
            </a:r>
          </a:p>
          <a:p>
            <a:pPr marL="990600" lvl="1" indent="-533400" eaLnBrk="1" hangingPunct="1">
              <a:lnSpc>
                <a:spcPct val="90000"/>
              </a:lnSpc>
              <a:buFontTx/>
              <a:buAutoNum type="arabicPeriod"/>
            </a:pPr>
            <a:r>
              <a:rPr lang="en-US" altLang="en-US" smtClean="0"/>
              <a:t>Receive the extra shipment into inventory and keep it (and pay for it)</a:t>
            </a:r>
          </a:p>
          <a:p>
            <a:pPr marL="990600" lvl="1" indent="-533400" eaLnBrk="1" hangingPunct="1">
              <a:lnSpc>
                <a:spcPct val="90000"/>
              </a:lnSpc>
              <a:buFontTx/>
              <a:buAutoNum type="arabicPeriod"/>
            </a:pPr>
            <a:r>
              <a:rPr lang="en-US" altLang="en-US" smtClean="0"/>
              <a:t>Receive the extra shipment into inventory, send it back and record a Bill Credit in QuickBooks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defRPr/>
            </a:pPr>
            <a:r>
              <a:rPr lang="en-US" dirty="0" smtClean="0"/>
              <a:t>Handling Vendor Overcharges</a:t>
            </a:r>
          </a:p>
        </p:txBody>
      </p:sp>
      <p:sp>
        <p:nvSpPr>
          <p:cNvPr id="59395" name="Rectangle 3"/>
          <p:cNvSpPr>
            <a:spLocks noGrp="1" noChangeArrowheads="1"/>
          </p:cNvSpPr>
          <p:nvPr>
            <p:ph idx="1"/>
          </p:nvPr>
        </p:nvSpPr>
        <p:spPr/>
        <p:txBody>
          <a:bodyPr/>
          <a:lstStyle/>
          <a:p>
            <a:pPr eaLnBrk="1" hangingPunct="1">
              <a:lnSpc>
                <a:spcPct val="90000"/>
              </a:lnSpc>
            </a:pPr>
            <a:r>
              <a:rPr lang="en-US" altLang="en-US" smtClean="0"/>
              <a:t>If the vendor refunds your money: </a:t>
            </a:r>
          </a:p>
          <a:p>
            <a:pPr lvl="1" eaLnBrk="1" hangingPunct="1">
              <a:lnSpc>
                <a:spcPct val="90000"/>
              </a:lnSpc>
            </a:pPr>
            <a:r>
              <a:rPr lang="en-US" altLang="en-US" smtClean="0"/>
              <a:t>Add the refund directly onto your next deposit</a:t>
            </a:r>
          </a:p>
          <a:p>
            <a:pPr lvl="1" eaLnBrk="1" hangingPunct="1">
              <a:lnSpc>
                <a:spcPct val="90000"/>
              </a:lnSpc>
            </a:pPr>
            <a:r>
              <a:rPr lang="en-US" altLang="en-US" smtClean="0"/>
              <a:t>Code the deposit to the account and class you used when you recorded the overcharge on the bill</a:t>
            </a:r>
          </a:p>
          <a:p>
            <a:pPr eaLnBrk="1" hangingPunct="1">
              <a:lnSpc>
                <a:spcPct val="90000"/>
              </a:lnSpc>
            </a:pPr>
            <a:r>
              <a:rPr lang="en-US" altLang="en-US" smtClean="0"/>
              <a:t>If the vendor sends you a credit memo:</a:t>
            </a:r>
          </a:p>
          <a:p>
            <a:pPr lvl="1" eaLnBrk="1" hangingPunct="1">
              <a:lnSpc>
                <a:spcPct val="90000"/>
              </a:lnSpc>
            </a:pPr>
            <a:r>
              <a:rPr lang="en-US" altLang="en-US" smtClean="0"/>
              <a:t>Enter a Bill Credit</a:t>
            </a:r>
          </a:p>
          <a:p>
            <a:pPr lvl="1" eaLnBrk="1" hangingPunct="1">
              <a:lnSpc>
                <a:spcPct val="90000"/>
              </a:lnSpc>
            </a:pPr>
            <a:r>
              <a:rPr lang="en-US" altLang="en-US" smtClean="0"/>
              <a:t>Code the Bill Credit to the account and class you used when you recorded the overcharge on the bill</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defRPr/>
            </a:pPr>
            <a:r>
              <a:rPr lang="en-US" smtClean="0"/>
              <a:t>Adjusting Inventory</a:t>
            </a:r>
          </a:p>
        </p:txBody>
      </p:sp>
      <p:sp>
        <p:nvSpPr>
          <p:cNvPr id="60419" name="Rectangle 3"/>
          <p:cNvSpPr>
            <a:spLocks noGrp="1" noChangeArrowheads="1"/>
          </p:cNvSpPr>
          <p:nvPr>
            <p:ph idx="1"/>
          </p:nvPr>
        </p:nvSpPr>
        <p:spPr>
          <a:xfrm>
            <a:off x="457200" y="1676400"/>
            <a:ext cx="3276600" cy="4525963"/>
          </a:xfrm>
        </p:spPr>
        <p:txBody>
          <a:bodyPr/>
          <a:lstStyle/>
          <a:p>
            <a:pPr eaLnBrk="1" hangingPunct="1">
              <a:lnSpc>
                <a:spcPct val="80000"/>
              </a:lnSpc>
            </a:pPr>
            <a:r>
              <a:rPr lang="en-US" altLang="en-US" sz="2400" dirty="0" smtClean="0"/>
              <a:t>QuickBooks adjusts inventory with each purchase or sale of inventory</a:t>
            </a:r>
          </a:p>
          <a:p>
            <a:pPr eaLnBrk="1" hangingPunct="1">
              <a:lnSpc>
                <a:spcPct val="80000"/>
              </a:lnSpc>
            </a:pPr>
            <a:r>
              <a:rPr lang="en-US" altLang="en-US" sz="2400" dirty="0" smtClean="0"/>
              <a:t>Inventory can also be manually adjusted in case of:</a:t>
            </a:r>
          </a:p>
          <a:p>
            <a:pPr lvl="1" eaLnBrk="1" hangingPunct="1">
              <a:lnSpc>
                <a:spcPct val="80000"/>
              </a:lnSpc>
            </a:pPr>
            <a:r>
              <a:rPr lang="en-US" altLang="en-US" sz="2000" dirty="0" smtClean="0"/>
              <a:t>An increase or decrease in the value of your inventory on hand</a:t>
            </a:r>
          </a:p>
          <a:p>
            <a:pPr lvl="1" eaLnBrk="1" hangingPunct="1">
              <a:lnSpc>
                <a:spcPct val="80000"/>
              </a:lnSpc>
            </a:pPr>
            <a:r>
              <a:rPr lang="en-US" altLang="en-US" sz="2000" dirty="0" smtClean="0"/>
              <a:t>Change quantity of inventory items </a:t>
            </a:r>
          </a:p>
        </p:txBody>
      </p:sp>
      <p:pic>
        <p:nvPicPr>
          <p:cNvPr id="5" name="Picture 4" descr="C:\Users\Deborah\AppData\Local\Temp\SNAGHTML24ec9a0.PNG"/>
          <p:cNvPicPr/>
          <p:nvPr/>
        </p:nvPicPr>
        <p:blipFill>
          <a:blip r:embed="rId3">
            <a:extLst>
              <a:ext uri="{28A0092B-C50C-407E-A947-70E740481C1C}">
                <a14:useLocalDpi xmlns:a14="http://schemas.microsoft.com/office/drawing/2010/main" val="0"/>
              </a:ext>
            </a:extLst>
          </a:blip>
          <a:srcRect/>
          <a:stretch>
            <a:fillRect/>
          </a:stretch>
        </p:blipFill>
        <p:spPr bwMode="auto">
          <a:xfrm>
            <a:off x="3810000" y="1545590"/>
            <a:ext cx="5111115" cy="3766820"/>
          </a:xfrm>
          <a:prstGeom prst="rect">
            <a:avLst/>
          </a:prstGeom>
          <a:noFill/>
          <a:ln>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en-US" dirty="0" smtClean="0"/>
              <a:t>Topics</a:t>
            </a:r>
          </a:p>
        </p:txBody>
      </p:sp>
      <p:sp>
        <p:nvSpPr>
          <p:cNvPr id="38915" name="Rectangle 3"/>
          <p:cNvSpPr>
            <a:spLocks noGrp="1" noChangeArrowheads="1"/>
          </p:cNvSpPr>
          <p:nvPr>
            <p:ph idx="1"/>
          </p:nvPr>
        </p:nvSpPr>
        <p:spPr>
          <a:xfrm>
            <a:off x="457200" y="1143000"/>
            <a:ext cx="8229600" cy="5334000"/>
          </a:xfrm>
        </p:spPr>
        <p:txBody>
          <a:bodyPr/>
          <a:lstStyle/>
          <a:p>
            <a:r>
              <a:rPr lang="en-US" dirty="0" smtClean="0"/>
              <a:t>QuickBooks Tools for Tracking Inventory</a:t>
            </a:r>
          </a:p>
          <a:p>
            <a:r>
              <a:rPr lang="en-US" dirty="0" smtClean="0"/>
              <a:t>Setting up Inventory Parts Items</a:t>
            </a:r>
          </a:p>
          <a:p>
            <a:r>
              <a:rPr lang="en-US" dirty="0" smtClean="0"/>
              <a:t>Calculating Average Cost of Inventory</a:t>
            </a:r>
          </a:p>
          <a:p>
            <a:r>
              <a:rPr lang="en-US" dirty="0" smtClean="0"/>
              <a:t>Invoicing for Inventory Items</a:t>
            </a:r>
          </a:p>
          <a:p>
            <a:r>
              <a:rPr lang="en-US" dirty="0" smtClean="0"/>
              <a:t>Purchase Orders</a:t>
            </a:r>
          </a:p>
          <a:p>
            <a:r>
              <a:rPr lang="en-US" dirty="0" smtClean="0"/>
              <a:t>Entering Bills for Received Inventory</a:t>
            </a:r>
          </a:p>
          <a:p>
            <a:r>
              <a:rPr lang="en-US" dirty="0" smtClean="0"/>
              <a:t>Adjusting Inventory</a:t>
            </a:r>
          </a:p>
          <a:p>
            <a:r>
              <a:rPr lang="en-US" dirty="0" smtClean="0"/>
              <a:t>Setting up Group Items</a:t>
            </a:r>
          </a:p>
          <a:p>
            <a:r>
              <a:rPr lang="en-US" dirty="0" smtClean="0"/>
              <a:t>Inventory Assemblies</a:t>
            </a:r>
          </a:p>
          <a:p>
            <a:r>
              <a:rPr lang="en-US" dirty="0" smtClean="0"/>
              <a:t>Inventory Reports</a:t>
            </a:r>
            <a:endParaRPr lang="en-US" altLang="en-US" dirty="0" smtClean="0"/>
          </a:p>
          <a:p>
            <a:pPr eaLnBrk="1" hangingPunct="1">
              <a:lnSpc>
                <a:spcPct val="90000"/>
              </a:lnSpc>
            </a:pPr>
            <a:endParaRPr lang="en-US" alt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defRPr/>
            </a:pPr>
            <a:r>
              <a:rPr lang="en-US" smtClean="0"/>
              <a:t>Setting up Group Items</a:t>
            </a:r>
          </a:p>
        </p:txBody>
      </p:sp>
      <p:sp>
        <p:nvSpPr>
          <p:cNvPr id="61443" name="Rectangle 5"/>
          <p:cNvSpPr>
            <a:spLocks noGrp="1" noChangeArrowheads="1"/>
          </p:cNvSpPr>
          <p:nvPr>
            <p:ph idx="1"/>
          </p:nvPr>
        </p:nvSpPr>
        <p:spPr/>
        <p:txBody>
          <a:bodyPr/>
          <a:lstStyle/>
          <a:p>
            <a:pPr eaLnBrk="1" hangingPunct="1">
              <a:lnSpc>
                <a:spcPct val="90000"/>
              </a:lnSpc>
            </a:pPr>
            <a:r>
              <a:rPr lang="en-US" altLang="en-US" smtClean="0"/>
              <a:t>Group Items allow you to bundle products and/or services on sales forms </a:t>
            </a:r>
          </a:p>
        </p:txBody>
      </p:sp>
      <p:pic>
        <p:nvPicPr>
          <p:cNvPr id="18434" name="Picture 2" descr="C:\Users\Shelley\AppData\Local\Temp\SNAGHTMLe60c92.PNG"/>
          <p:cNvPicPr>
            <a:picLocks noChangeAspect="1" noChangeArrowheads="1"/>
          </p:cNvPicPr>
          <p:nvPr/>
        </p:nvPicPr>
        <p:blipFill>
          <a:blip r:embed="rId3" cstate="print"/>
          <a:srcRect/>
          <a:stretch>
            <a:fillRect/>
          </a:stretch>
        </p:blipFill>
        <p:spPr bwMode="auto">
          <a:xfrm>
            <a:off x="2209800" y="2362200"/>
            <a:ext cx="5029200" cy="3633108"/>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defRPr/>
            </a:pPr>
            <a:r>
              <a:rPr lang="en-US" smtClean="0"/>
              <a:t>Inventory Reports</a:t>
            </a:r>
          </a:p>
        </p:txBody>
      </p:sp>
      <p:sp>
        <p:nvSpPr>
          <p:cNvPr id="62467" name="Rectangle 3"/>
          <p:cNvSpPr>
            <a:spLocks noGrp="1" noChangeArrowheads="1"/>
          </p:cNvSpPr>
          <p:nvPr>
            <p:ph idx="1"/>
          </p:nvPr>
        </p:nvSpPr>
        <p:spPr/>
        <p:txBody>
          <a:bodyPr/>
          <a:lstStyle/>
          <a:p>
            <a:pPr eaLnBrk="1" hangingPunct="1"/>
            <a:r>
              <a:rPr lang="en-US" altLang="en-US" dirty="0" smtClean="0"/>
              <a:t>Inventory Item </a:t>
            </a:r>
            <a:r>
              <a:rPr lang="en-US" altLang="en-US" dirty="0" err="1" smtClean="0"/>
              <a:t>QuickReport</a:t>
            </a:r>
            <a:r>
              <a:rPr lang="en-US" altLang="en-US" dirty="0" smtClean="0"/>
              <a:t> </a:t>
            </a:r>
          </a:p>
          <a:p>
            <a:pPr eaLnBrk="1" hangingPunct="1"/>
            <a:endParaRPr lang="en-US" altLang="en-US" dirty="0" smtClean="0"/>
          </a:p>
          <a:p>
            <a:pPr eaLnBrk="1" hangingPunct="1"/>
            <a:r>
              <a:rPr lang="en-US" altLang="en-US" dirty="0" smtClean="0"/>
              <a:t>Inventory Stock Status by Item Report </a:t>
            </a:r>
          </a:p>
          <a:p>
            <a:pPr eaLnBrk="1" hangingPunct="1"/>
            <a:endParaRPr lang="en-US" altLang="en-US" dirty="0" smtClean="0"/>
          </a:p>
          <a:p>
            <a:pPr eaLnBrk="1" hangingPunct="1"/>
            <a:r>
              <a:rPr lang="en-US" altLang="en-US" dirty="0" smtClean="0"/>
              <a:t>Inventory Stock Status by Vendor Report </a:t>
            </a:r>
          </a:p>
          <a:p>
            <a:pPr eaLnBrk="1" hangingPunct="1"/>
            <a:endParaRPr lang="en-US" altLang="en-US" dirty="0" smtClean="0"/>
          </a:p>
          <a:p>
            <a:pPr eaLnBrk="1" hangingPunct="1"/>
            <a:r>
              <a:rPr lang="en-US" altLang="en-US" dirty="0" smtClean="0"/>
              <a:t>Inventory Valuation Summary Report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defRPr/>
            </a:pPr>
            <a:r>
              <a:rPr lang="en-US" smtClean="0"/>
              <a:t>Inventory Item QuickReport</a:t>
            </a:r>
          </a:p>
        </p:txBody>
      </p:sp>
      <p:sp>
        <p:nvSpPr>
          <p:cNvPr id="63491" name="Rectangle 3"/>
          <p:cNvSpPr>
            <a:spLocks noGrp="1" noChangeArrowheads="1"/>
          </p:cNvSpPr>
          <p:nvPr>
            <p:ph idx="1"/>
          </p:nvPr>
        </p:nvSpPr>
        <p:spPr>
          <a:xfrm>
            <a:off x="457200" y="1676400"/>
            <a:ext cx="8153400" cy="4525963"/>
          </a:xfrm>
        </p:spPr>
        <p:txBody>
          <a:bodyPr/>
          <a:lstStyle/>
          <a:p>
            <a:pPr eaLnBrk="1" hangingPunct="1"/>
            <a:r>
              <a:rPr lang="en-US" altLang="en-US" dirty="0" smtClean="0"/>
              <a:t>Generated from the Item List</a:t>
            </a:r>
          </a:p>
          <a:p>
            <a:pPr eaLnBrk="1" hangingPunct="1"/>
            <a:r>
              <a:rPr lang="en-US" altLang="en-US" dirty="0" smtClean="0"/>
              <a:t>Report for specific item</a:t>
            </a:r>
          </a:p>
          <a:p>
            <a:pPr eaLnBrk="1" hangingPunct="1"/>
            <a:endParaRPr lang="en-US" altLang="en-US" dirty="0" smtClean="0"/>
          </a:p>
        </p:txBody>
      </p:sp>
      <p:pic>
        <p:nvPicPr>
          <p:cNvPr id="5" name="Picture 4" descr="C:\Users\Shelley\AppData\Local\Temp\SNAGHTML132a578.PNG"/>
          <p:cNvPicPr/>
          <p:nvPr/>
        </p:nvPicPr>
        <p:blipFill>
          <a:blip r:embed="rId3" cstate="print"/>
          <a:srcRect/>
          <a:stretch>
            <a:fillRect/>
          </a:stretch>
        </p:blipFill>
        <p:spPr bwMode="auto">
          <a:xfrm>
            <a:off x="1950061" y="2743200"/>
            <a:ext cx="5243879" cy="344897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normAutofit/>
          </a:bodyPr>
          <a:lstStyle/>
          <a:p>
            <a:pPr eaLnBrk="1" hangingPunct="1">
              <a:defRPr/>
            </a:pPr>
            <a:r>
              <a:rPr lang="en-US" dirty="0" smtClean="0"/>
              <a:t>Inventory Stock Status by Item Report</a:t>
            </a:r>
          </a:p>
        </p:txBody>
      </p:sp>
      <p:sp>
        <p:nvSpPr>
          <p:cNvPr id="64515" name="Rectangle 3"/>
          <p:cNvSpPr>
            <a:spLocks noGrp="1" noChangeArrowheads="1"/>
          </p:cNvSpPr>
          <p:nvPr>
            <p:ph idx="1"/>
          </p:nvPr>
        </p:nvSpPr>
        <p:spPr/>
        <p:txBody>
          <a:bodyPr/>
          <a:lstStyle/>
          <a:p>
            <a:pPr eaLnBrk="1" hangingPunct="1"/>
            <a:r>
              <a:rPr lang="en-US" altLang="en-US" smtClean="0"/>
              <a:t>A quick snapshot of each inventory part, and the number of units on hand and on order</a:t>
            </a:r>
          </a:p>
          <a:p>
            <a:pPr eaLnBrk="1" hangingPunct="1"/>
            <a:r>
              <a:rPr lang="en-US" altLang="en-US" smtClean="0"/>
              <a:t>Inventory turnover, showing a column for sales per week</a:t>
            </a:r>
          </a:p>
          <a:p>
            <a:pPr eaLnBrk="1" hangingPunct="1"/>
            <a:endParaRPr lang="en-US" altLang="en-US" smtClean="0"/>
          </a:p>
        </p:txBody>
      </p:sp>
      <p:pic>
        <p:nvPicPr>
          <p:cNvPr id="5" name="Picture 4" descr="C:\Users\Shelley\AppData\Local\Temp\SNAGHTML1366a3d.PNG"/>
          <p:cNvPicPr/>
          <p:nvPr/>
        </p:nvPicPr>
        <p:blipFill>
          <a:blip r:embed="rId3" cstate="print"/>
          <a:srcRect/>
          <a:stretch>
            <a:fillRect/>
          </a:stretch>
        </p:blipFill>
        <p:spPr bwMode="auto">
          <a:xfrm>
            <a:off x="800100" y="3505200"/>
            <a:ext cx="7543800" cy="2209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noAutofit/>
          </a:bodyPr>
          <a:lstStyle/>
          <a:p>
            <a:pPr eaLnBrk="1" hangingPunct="1">
              <a:defRPr/>
            </a:pPr>
            <a:r>
              <a:rPr lang="en-US" dirty="0" smtClean="0"/>
              <a:t>Inventory Stock Status by Vendor Report</a:t>
            </a:r>
          </a:p>
        </p:txBody>
      </p:sp>
      <p:sp>
        <p:nvSpPr>
          <p:cNvPr id="65539" name="Rectangle 3"/>
          <p:cNvSpPr>
            <a:spLocks noGrp="1" noChangeArrowheads="1"/>
          </p:cNvSpPr>
          <p:nvPr>
            <p:ph idx="1"/>
          </p:nvPr>
        </p:nvSpPr>
        <p:spPr/>
        <p:txBody>
          <a:bodyPr/>
          <a:lstStyle/>
          <a:p>
            <a:pPr eaLnBrk="1" hangingPunct="1"/>
            <a:r>
              <a:rPr lang="en-US" altLang="en-US" smtClean="0"/>
              <a:t>Inventory parts on hand and on order</a:t>
            </a:r>
          </a:p>
          <a:p>
            <a:pPr eaLnBrk="1" hangingPunct="1"/>
            <a:r>
              <a:rPr lang="en-US" altLang="en-US" smtClean="0"/>
              <a:t>Sorted by the </a:t>
            </a:r>
            <a:r>
              <a:rPr lang="en-US" altLang="en-US" i="1" smtClean="0"/>
              <a:t>Preferred Vendor</a:t>
            </a:r>
            <a:r>
              <a:rPr lang="en-US" altLang="en-US" smtClean="0"/>
              <a:t> field in the item</a:t>
            </a:r>
          </a:p>
          <a:p>
            <a:pPr eaLnBrk="1" hangingPunct="1"/>
            <a:endParaRPr lang="en-US" altLang="en-US" smtClean="0"/>
          </a:p>
        </p:txBody>
      </p:sp>
      <p:pic>
        <p:nvPicPr>
          <p:cNvPr id="5" name="Picture 4" descr="C:\Users\Shelley\AppData\Local\Temp\SNAGHTML1398329.PNG"/>
          <p:cNvPicPr/>
          <p:nvPr/>
        </p:nvPicPr>
        <p:blipFill>
          <a:blip r:embed="rId3" cstate="print"/>
          <a:srcRect/>
          <a:stretch>
            <a:fillRect/>
          </a:stretch>
        </p:blipFill>
        <p:spPr bwMode="auto">
          <a:xfrm>
            <a:off x="990600" y="2895600"/>
            <a:ext cx="7162800" cy="2743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normAutofit/>
          </a:bodyPr>
          <a:lstStyle/>
          <a:p>
            <a:pPr eaLnBrk="1" hangingPunct="1">
              <a:defRPr/>
            </a:pPr>
            <a:r>
              <a:rPr lang="en-US" dirty="0" smtClean="0"/>
              <a:t>Inventory Valuation Summary Report</a:t>
            </a:r>
          </a:p>
        </p:txBody>
      </p:sp>
      <p:sp>
        <p:nvSpPr>
          <p:cNvPr id="66563" name="Rectangle 3"/>
          <p:cNvSpPr>
            <a:spLocks noGrp="1" noChangeArrowheads="1"/>
          </p:cNvSpPr>
          <p:nvPr>
            <p:ph idx="1"/>
          </p:nvPr>
        </p:nvSpPr>
        <p:spPr/>
        <p:txBody>
          <a:bodyPr/>
          <a:lstStyle/>
          <a:p>
            <a:pPr eaLnBrk="1" hangingPunct="1"/>
            <a:r>
              <a:rPr lang="en-US" altLang="en-US" smtClean="0"/>
              <a:t>The value of your inventory items as of a certain date</a:t>
            </a:r>
          </a:p>
          <a:p>
            <a:pPr eaLnBrk="1" hangingPunct="1"/>
            <a:endParaRPr lang="en-US" altLang="en-US" smtClean="0"/>
          </a:p>
        </p:txBody>
      </p:sp>
      <p:pic>
        <p:nvPicPr>
          <p:cNvPr id="5" name="Picture 4" descr="C:\Users\Shelley\AppData\Local\Temp\SNAGHTML13c69c0.PNG"/>
          <p:cNvPicPr/>
          <p:nvPr/>
        </p:nvPicPr>
        <p:blipFill>
          <a:blip r:embed="rId3" cstate="print"/>
          <a:srcRect/>
          <a:stretch>
            <a:fillRect/>
          </a:stretch>
        </p:blipFill>
        <p:spPr bwMode="auto">
          <a:xfrm>
            <a:off x="990600" y="2438400"/>
            <a:ext cx="7086600" cy="3581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defRPr/>
            </a:pPr>
            <a:r>
              <a:rPr lang="en-US" dirty="0" smtClean="0"/>
              <a:t>Summary</a:t>
            </a:r>
          </a:p>
        </p:txBody>
      </p:sp>
      <p:sp>
        <p:nvSpPr>
          <p:cNvPr id="69635" name="Rectangle 3"/>
          <p:cNvSpPr>
            <a:spLocks noGrp="1" noChangeArrowheads="1"/>
          </p:cNvSpPr>
          <p:nvPr>
            <p:ph idx="1"/>
          </p:nvPr>
        </p:nvSpPr>
        <p:spPr>
          <a:xfrm>
            <a:off x="457200" y="1143000"/>
            <a:ext cx="8229600" cy="5486400"/>
          </a:xfrm>
        </p:spPr>
        <p:txBody>
          <a:bodyPr/>
          <a:lstStyle/>
          <a:p>
            <a:r>
              <a:rPr lang="en-US" dirty="0" smtClean="0"/>
              <a:t>QuickBooks Tools for Tracking Inventory</a:t>
            </a:r>
          </a:p>
          <a:p>
            <a:r>
              <a:rPr lang="en-US" dirty="0" smtClean="0"/>
              <a:t>Setting up Inventory Parts Items</a:t>
            </a:r>
          </a:p>
          <a:p>
            <a:r>
              <a:rPr lang="en-US" dirty="0" smtClean="0"/>
              <a:t>Calculating Average Cost of Inventory</a:t>
            </a:r>
          </a:p>
          <a:p>
            <a:r>
              <a:rPr lang="en-US" dirty="0" smtClean="0"/>
              <a:t>Invoicing for Inventory Items</a:t>
            </a:r>
          </a:p>
          <a:p>
            <a:r>
              <a:rPr lang="en-US" dirty="0" smtClean="0"/>
              <a:t>Purchase Orders</a:t>
            </a:r>
          </a:p>
          <a:p>
            <a:r>
              <a:rPr lang="en-US" dirty="0" smtClean="0"/>
              <a:t>Entering Bills for Received Inventory</a:t>
            </a:r>
          </a:p>
          <a:p>
            <a:r>
              <a:rPr lang="en-US" dirty="0" smtClean="0"/>
              <a:t>Adjusting Inventory</a:t>
            </a:r>
          </a:p>
          <a:p>
            <a:r>
              <a:rPr lang="en-US" dirty="0" smtClean="0"/>
              <a:t>Setting up Group Items</a:t>
            </a:r>
          </a:p>
          <a:p>
            <a:r>
              <a:rPr lang="en-US" dirty="0" smtClean="0"/>
              <a:t>Inventory Assemblies</a:t>
            </a:r>
          </a:p>
          <a:p>
            <a:r>
              <a:rPr lang="en-US" dirty="0" smtClean="0"/>
              <a:t>Inventory Reports</a:t>
            </a:r>
            <a:endParaRPr lang="en-US" altLang="en-US" dirty="0" smtClean="0"/>
          </a:p>
          <a:p>
            <a:pPr eaLnBrk="1" hangingPunct="1"/>
            <a:endParaRPr lang="en-US" altLang="en-US" dirty="0" smtClean="0"/>
          </a:p>
          <a:p>
            <a:pPr eaLnBrk="1" hangingPunct="1">
              <a:lnSpc>
                <a:spcPct val="90000"/>
              </a:lnSpc>
            </a:pPr>
            <a:endParaRPr lang="en-US" alt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304800"/>
            <a:ext cx="8229600" cy="685800"/>
          </a:xfrm>
        </p:spPr>
        <p:txBody>
          <a:bodyPr>
            <a:normAutofit/>
          </a:bodyPr>
          <a:lstStyle/>
          <a:p>
            <a:pPr eaLnBrk="1" hangingPunct="1">
              <a:defRPr/>
            </a:pPr>
            <a:r>
              <a:rPr lang="en-US" dirty="0" smtClean="0"/>
              <a:t>QuickBooks Tools for Tracking Inventory</a:t>
            </a:r>
          </a:p>
        </p:txBody>
      </p:sp>
      <p:pic>
        <p:nvPicPr>
          <p:cNvPr id="4" name="Picture 3" descr="C:\Users\Shelley\AppData\Local\Temp\SNAGHTMLded5a.PNG"/>
          <p:cNvPicPr/>
          <p:nvPr/>
        </p:nvPicPr>
        <p:blipFill>
          <a:blip r:embed="rId3" cstate="print"/>
          <a:srcRect/>
          <a:stretch>
            <a:fillRect/>
          </a:stretch>
        </p:blipFill>
        <p:spPr bwMode="auto">
          <a:xfrm>
            <a:off x="685800" y="2209800"/>
            <a:ext cx="7620000"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15"/>
          <p:cNvSpPr>
            <a:spLocks noChangeArrowheads="1"/>
          </p:cNvSpPr>
          <p:nvPr/>
        </p:nvSpPr>
        <p:spPr bwMode="ltGray">
          <a:xfrm>
            <a:off x="882650" y="1150938"/>
            <a:ext cx="949325"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40963" name="Rectangle 20"/>
          <p:cNvSpPr>
            <a:spLocks noChangeArrowheads="1"/>
          </p:cNvSpPr>
          <p:nvPr/>
        </p:nvSpPr>
        <p:spPr bwMode="ltGray">
          <a:xfrm>
            <a:off x="882650" y="1150938"/>
            <a:ext cx="949325"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40964" name="Rectangle 25"/>
          <p:cNvSpPr>
            <a:spLocks noChangeArrowheads="1"/>
          </p:cNvSpPr>
          <p:nvPr/>
        </p:nvSpPr>
        <p:spPr bwMode="ltGray">
          <a:xfrm>
            <a:off x="882650" y="1150938"/>
            <a:ext cx="949325"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40965" name="Rectangle 30"/>
          <p:cNvSpPr>
            <a:spLocks noChangeArrowheads="1"/>
          </p:cNvSpPr>
          <p:nvPr/>
        </p:nvSpPr>
        <p:spPr bwMode="ltGray">
          <a:xfrm>
            <a:off x="882650" y="1150938"/>
            <a:ext cx="949325"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40966" name="Rectangle 35"/>
          <p:cNvSpPr>
            <a:spLocks noChangeArrowheads="1"/>
          </p:cNvSpPr>
          <p:nvPr/>
        </p:nvSpPr>
        <p:spPr bwMode="ltGray">
          <a:xfrm>
            <a:off x="1143000" y="1219200"/>
            <a:ext cx="949325"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40967" name="Rectangle 201"/>
          <p:cNvSpPr>
            <a:spLocks noChangeArrowheads="1"/>
          </p:cNvSpPr>
          <p:nvPr/>
        </p:nvSpPr>
        <p:spPr bwMode="ltGray">
          <a:xfrm>
            <a:off x="882650" y="395288"/>
            <a:ext cx="949325"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40968" name="Rectangle 206"/>
          <p:cNvSpPr>
            <a:spLocks noChangeArrowheads="1"/>
          </p:cNvSpPr>
          <p:nvPr/>
        </p:nvSpPr>
        <p:spPr bwMode="ltGray">
          <a:xfrm>
            <a:off x="882650" y="395288"/>
            <a:ext cx="949325"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40969" name="Rectangle 211"/>
          <p:cNvSpPr>
            <a:spLocks noChangeArrowheads="1"/>
          </p:cNvSpPr>
          <p:nvPr/>
        </p:nvSpPr>
        <p:spPr bwMode="ltGray">
          <a:xfrm>
            <a:off x="882650" y="395288"/>
            <a:ext cx="949325"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40970" name="Rectangle 216"/>
          <p:cNvSpPr>
            <a:spLocks noChangeArrowheads="1"/>
          </p:cNvSpPr>
          <p:nvPr/>
        </p:nvSpPr>
        <p:spPr bwMode="ltGray">
          <a:xfrm>
            <a:off x="882650" y="395288"/>
            <a:ext cx="949325"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40971" name="Rectangle 221"/>
          <p:cNvSpPr>
            <a:spLocks noChangeArrowheads="1"/>
          </p:cNvSpPr>
          <p:nvPr/>
        </p:nvSpPr>
        <p:spPr bwMode="ltGray">
          <a:xfrm>
            <a:off x="882650" y="395288"/>
            <a:ext cx="949325"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40972" name="Rectangle 226"/>
          <p:cNvSpPr>
            <a:spLocks noChangeArrowheads="1"/>
          </p:cNvSpPr>
          <p:nvPr/>
        </p:nvSpPr>
        <p:spPr bwMode="ltGray">
          <a:xfrm>
            <a:off x="882650" y="395288"/>
            <a:ext cx="949325"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40973" name="Rectangle 231"/>
          <p:cNvSpPr>
            <a:spLocks noChangeArrowheads="1"/>
          </p:cNvSpPr>
          <p:nvPr/>
        </p:nvSpPr>
        <p:spPr bwMode="ltGray">
          <a:xfrm>
            <a:off x="882650" y="395288"/>
            <a:ext cx="949325"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900" y="771525"/>
            <a:ext cx="7694613" cy="5314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normAutofit/>
          </a:bodyPr>
          <a:lstStyle/>
          <a:p>
            <a:pPr eaLnBrk="1" hangingPunct="1">
              <a:defRPr/>
            </a:pPr>
            <a:r>
              <a:rPr lang="en-US" dirty="0" smtClean="0"/>
              <a:t>Tracking Inventory with QuickBooks</a:t>
            </a:r>
          </a:p>
        </p:txBody>
      </p:sp>
      <p:sp>
        <p:nvSpPr>
          <p:cNvPr id="41987" name="Rectangle 3"/>
          <p:cNvSpPr>
            <a:spLocks noGrp="1" noChangeArrowheads="1"/>
          </p:cNvSpPr>
          <p:nvPr>
            <p:ph idx="1"/>
          </p:nvPr>
        </p:nvSpPr>
        <p:spPr/>
        <p:txBody>
          <a:bodyPr/>
          <a:lstStyle/>
          <a:p>
            <a:pPr eaLnBrk="1" hangingPunct="1"/>
            <a:r>
              <a:rPr lang="en-US" altLang="en-US" dirty="0" smtClean="0"/>
              <a:t>Perpetual</a:t>
            </a:r>
            <a:r>
              <a:rPr lang="en-US" altLang="en-US" b="1" dirty="0" smtClean="0"/>
              <a:t> </a:t>
            </a:r>
            <a:r>
              <a:rPr lang="en-US" altLang="en-US" dirty="0" smtClean="0"/>
              <a:t>Inventory</a:t>
            </a:r>
          </a:p>
          <a:p>
            <a:pPr eaLnBrk="1" hangingPunct="1"/>
            <a:r>
              <a:rPr lang="en-US" altLang="en-US" dirty="0" smtClean="0"/>
              <a:t>Average Cost method </a:t>
            </a:r>
          </a:p>
          <a:p>
            <a:pPr lvl="1" eaLnBrk="1" hangingPunct="1"/>
            <a:r>
              <a:rPr lang="en-US" altLang="en-US" dirty="0" smtClean="0"/>
              <a:t>Not first-in, first-out (FIFO) (Enterprise Only)</a:t>
            </a:r>
          </a:p>
          <a:p>
            <a:pPr lvl="1" eaLnBrk="1" hangingPunct="1"/>
            <a:r>
              <a:rPr lang="en-US" altLang="en-US" dirty="0" smtClean="0"/>
              <a:t>Not last-in, first-out (LIFO)</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p:txBody>
          <a:bodyPr>
            <a:normAutofit/>
          </a:bodyPr>
          <a:lstStyle/>
          <a:p>
            <a:pPr eaLnBrk="1" hangingPunct="1">
              <a:defRPr/>
            </a:pPr>
            <a:r>
              <a:rPr lang="en-US" dirty="0" smtClean="0"/>
              <a:t>Activating the Inventory Function</a:t>
            </a:r>
          </a:p>
        </p:txBody>
      </p:sp>
      <p:pic>
        <p:nvPicPr>
          <p:cNvPr id="4" name="Picture 3" descr="C:\Users\Shelley\AppData\Local\Temp\SNAGHTML133a90.PNG"/>
          <p:cNvPicPr>
            <a:picLocks noChangeAspect="1"/>
          </p:cNvPicPr>
          <p:nvPr/>
        </p:nvPicPr>
        <p:blipFill>
          <a:blip r:embed="rId3" cstate="print"/>
          <a:srcRect/>
          <a:stretch>
            <a:fillRect/>
          </a:stretch>
        </p:blipFill>
        <p:spPr bwMode="auto">
          <a:xfrm>
            <a:off x="800100" y="1524000"/>
            <a:ext cx="7543800" cy="2695334"/>
          </a:xfrm>
          <a:prstGeom prst="rect">
            <a:avLst/>
          </a:prstGeom>
          <a:noFill/>
          <a:ln w="9525">
            <a:noFill/>
            <a:miter lim="800000"/>
            <a:headEnd/>
            <a:tailEnd/>
          </a:ln>
        </p:spPr>
      </p:pic>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1819" y="4495800"/>
            <a:ext cx="7980363" cy="1695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defRPr/>
            </a:pPr>
            <a:r>
              <a:rPr lang="en-US" dirty="0" smtClean="0"/>
              <a:t>Setting up Inventory Items Parts</a:t>
            </a:r>
          </a:p>
        </p:txBody>
      </p:sp>
      <p:pic>
        <p:nvPicPr>
          <p:cNvPr id="51202" name="Picture 2" descr="C:\Users\Shelley\AppData\Local\Temp\SNAGHTML6f04a3.PNG"/>
          <p:cNvPicPr>
            <a:picLocks noChangeAspect="1" noChangeArrowheads="1"/>
          </p:cNvPicPr>
          <p:nvPr/>
        </p:nvPicPr>
        <p:blipFill>
          <a:blip r:embed="rId3" cstate="print"/>
          <a:srcRect/>
          <a:stretch>
            <a:fillRect/>
          </a:stretch>
        </p:blipFill>
        <p:spPr bwMode="auto">
          <a:xfrm>
            <a:off x="1562100" y="1295400"/>
            <a:ext cx="6019800" cy="4697971"/>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normAutofit/>
          </a:bodyPr>
          <a:lstStyle/>
          <a:p>
            <a:pPr eaLnBrk="1" hangingPunct="1">
              <a:defRPr/>
            </a:pPr>
            <a:r>
              <a:rPr lang="en-US" dirty="0" smtClean="0"/>
              <a:t>Calculating Average Cost of Inventory</a:t>
            </a:r>
          </a:p>
        </p:txBody>
      </p:sp>
      <p:sp>
        <p:nvSpPr>
          <p:cNvPr id="46083" name="Rectangle 73"/>
          <p:cNvSpPr>
            <a:spLocks noGrp="1" noChangeArrowheads="1"/>
          </p:cNvSpPr>
          <p:nvPr>
            <p:ph idx="1"/>
          </p:nvPr>
        </p:nvSpPr>
        <p:spPr/>
        <p:txBody>
          <a:bodyPr/>
          <a:lstStyle/>
          <a:p>
            <a:pPr eaLnBrk="1" hangingPunct="1"/>
            <a:r>
              <a:rPr lang="en-US" altLang="en-US" smtClean="0"/>
              <a:t>Each time you sell inventory items</a:t>
            </a:r>
          </a:p>
          <a:p>
            <a:pPr lvl="1" eaLnBrk="1" hangingPunct="1"/>
            <a:r>
              <a:rPr lang="en-US" altLang="en-US" smtClean="0"/>
              <a:t>The average cost per unit is multiplied by the number of units sold</a:t>
            </a:r>
          </a:p>
          <a:p>
            <a:pPr lvl="1" eaLnBrk="1" hangingPunct="1"/>
            <a:r>
              <a:rPr lang="en-US" altLang="en-US" smtClean="0"/>
              <a:t>This amount is deducted from the Inventory Asset account and added to the Cost of Goods Sold account </a:t>
            </a: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6069" y="3581400"/>
            <a:ext cx="8551863" cy="2352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defRPr/>
            </a:pPr>
            <a:r>
              <a:rPr lang="en-US" dirty="0" smtClean="0"/>
              <a:t>Selling Inventory Items</a:t>
            </a:r>
          </a:p>
        </p:txBody>
      </p:sp>
      <p:sp>
        <p:nvSpPr>
          <p:cNvPr id="48131" name="Rectangle 7"/>
          <p:cNvSpPr>
            <a:spLocks noGrp="1" noChangeArrowheads="1"/>
          </p:cNvSpPr>
          <p:nvPr>
            <p:ph idx="1"/>
          </p:nvPr>
        </p:nvSpPr>
        <p:spPr/>
        <p:txBody>
          <a:bodyPr/>
          <a:lstStyle/>
          <a:p>
            <a:pPr eaLnBrk="1" hangingPunct="1"/>
            <a:r>
              <a:rPr lang="en-US" altLang="en-US" smtClean="0"/>
              <a:t>When you sell inventory, always use an Invoice or a Sales Receipt to record the sale</a:t>
            </a:r>
          </a:p>
          <a:p>
            <a:pPr eaLnBrk="1" hangingPunct="1"/>
            <a:r>
              <a:rPr lang="en-US" altLang="en-US" smtClean="0"/>
              <a:t>This ensures that QuickBooks updates your inventory records and your financial reports at the same time </a:t>
            </a:r>
          </a:p>
        </p:txBody>
      </p:sp>
      <p:pic>
        <p:nvPicPr>
          <p:cNvPr id="5" name="Picture 4" descr="C:\Users\Shelley\AppData\Local\Temp\SNAGHTML421b00.PNG"/>
          <p:cNvPicPr/>
          <p:nvPr/>
        </p:nvPicPr>
        <p:blipFill>
          <a:blip r:embed="rId3" cstate="print"/>
          <a:srcRect/>
          <a:stretch>
            <a:fillRect/>
          </a:stretch>
        </p:blipFill>
        <p:spPr bwMode="auto">
          <a:xfrm>
            <a:off x="1266459" y="3657600"/>
            <a:ext cx="6611083" cy="203381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8qQI8YVvUUCIGHXFSogQj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KwnM.iqjF0Grn40mnQDxv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Wt64dHbHPEebH2POvxT1P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Intuit Template_v1_040308">
  <a:themeElements>
    <a:clrScheme name="Intuit Template_v1_040308 13">
      <a:dk1>
        <a:srgbClr val="000000"/>
      </a:dk1>
      <a:lt1>
        <a:srgbClr val="FFFFFF"/>
      </a:lt1>
      <a:dk2>
        <a:srgbClr val="4E9E19"/>
      </a:dk2>
      <a:lt2>
        <a:srgbClr val="DAD2AE"/>
      </a:lt2>
      <a:accent1>
        <a:srgbClr val="3860B8"/>
      </a:accent1>
      <a:accent2>
        <a:srgbClr val="FEC82A"/>
      </a:accent2>
      <a:accent3>
        <a:srgbClr val="FFFFFF"/>
      </a:accent3>
      <a:accent4>
        <a:srgbClr val="000000"/>
      </a:accent4>
      <a:accent5>
        <a:srgbClr val="AEB6D8"/>
      </a:accent5>
      <a:accent6>
        <a:srgbClr val="E6B525"/>
      </a:accent6>
      <a:hlink>
        <a:srgbClr val="F0640F"/>
      </a:hlink>
      <a:folHlink>
        <a:srgbClr val="D2D246"/>
      </a:folHlink>
    </a:clrScheme>
    <a:fontScheme name="Intuit Template_v1_040308">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400" b="0" i="0" u="none" strike="noStrike" cap="none" normalizeH="0" baseline="0">
            <a:ln>
              <a:noFill/>
            </a:ln>
            <a:solidFill>
              <a:srgbClr val="000000"/>
            </a:solidFill>
            <a:effectLst/>
            <a:latin typeface="Verdana" charset="0"/>
            <a:ea typeface="ＭＳ Ｐゴシック"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400" b="0" i="0" u="none" strike="noStrike" cap="none" normalizeH="0" baseline="0">
            <a:ln>
              <a:noFill/>
            </a:ln>
            <a:solidFill>
              <a:srgbClr val="000000"/>
            </a:solidFill>
            <a:effectLst/>
            <a:latin typeface="Verdana" charset="0"/>
            <a:ea typeface="ＭＳ Ｐゴシック" charset="0"/>
          </a:defRPr>
        </a:defPPr>
      </a:lstStyle>
    </a:lnDef>
  </a:objectDefaults>
  <a:extraClrSchemeLst>
    <a:extraClrScheme>
      <a:clrScheme name="Intuit Template_v1_040308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ntuit Template_v1_040308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ntuit Template_v1_040308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ntuit Template_v1_040308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ntuit Template_v1_040308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ntuit Template_v1_040308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ntuit Template_v1_040308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ntuit Template_v1_040308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ntuit Template_v1_040308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ntuit Template_v1_040308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ntuit Template_v1_040308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ntuit Template_v1_040308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ntuit Template_v1_040308 13">
        <a:dk1>
          <a:srgbClr val="000000"/>
        </a:dk1>
        <a:lt1>
          <a:srgbClr val="FFFFFF"/>
        </a:lt1>
        <a:dk2>
          <a:srgbClr val="4E9E19"/>
        </a:dk2>
        <a:lt2>
          <a:srgbClr val="DAD2AE"/>
        </a:lt2>
        <a:accent1>
          <a:srgbClr val="3860B8"/>
        </a:accent1>
        <a:accent2>
          <a:srgbClr val="FEC82A"/>
        </a:accent2>
        <a:accent3>
          <a:srgbClr val="FFFFFF"/>
        </a:accent3>
        <a:accent4>
          <a:srgbClr val="000000"/>
        </a:accent4>
        <a:accent5>
          <a:srgbClr val="AEB6D8"/>
        </a:accent5>
        <a:accent6>
          <a:srgbClr val="E6B525"/>
        </a:accent6>
        <a:hlink>
          <a:srgbClr val="F0640F"/>
        </a:hlink>
        <a:folHlink>
          <a:srgbClr val="D2D24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Expenses-14</Template>
  <TotalTime>6596</TotalTime>
  <Words>659</Words>
  <Application>Microsoft Office PowerPoint</Application>
  <PresentationFormat>On-screen Show (4:3)</PresentationFormat>
  <Paragraphs>119</Paragraphs>
  <Slides>26</Slides>
  <Notes>26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28" baseType="lpstr">
      <vt:lpstr>Intuit Template_v1_040308</vt:lpstr>
      <vt:lpstr>TCLayout.ActiveDocument.1</vt:lpstr>
      <vt:lpstr>Inventory</vt:lpstr>
      <vt:lpstr>Topics</vt:lpstr>
      <vt:lpstr>QuickBooks Tools for Tracking Inventory</vt:lpstr>
      <vt:lpstr>PowerPoint Presentation</vt:lpstr>
      <vt:lpstr>Tracking Inventory with QuickBooks</vt:lpstr>
      <vt:lpstr>Activating the Inventory Function</vt:lpstr>
      <vt:lpstr>Setting up Inventory Items Parts</vt:lpstr>
      <vt:lpstr>Calculating Average Cost of Inventory</vt:lpstr>
      <vt:lpstr>Selling Inventory Items</vt:lpstr>
      <vt:lpstr>Purchasing Inventory</vt:lpstr>
      <vt:lpstr>Purchase Orders</vt:lpstr>
      <vt:lpstr>Receiving Shipments Against Purchase Orders</vt:lpstr>
      <vt:lpstr>Creating Open Purchase Orders Reports</vt:lpstr>
      <vt:lpstr>Checking Purchase Order Status</vt:lpstr>
      <vt:lpstr>Entering the Final Shipment</vt:lpstr>
      <vt:lpstr>Entering Bills for Received Inventory</vt:lpstr>
      <vt:lpstr>Handling Overshipments</vt:lpstr>
      <vt:lpstr>Handling Vendor Overcharges</vt:lpstr>
      <vt:lpstr>Adjusting Inventory</vt:lpstr>
      <vt:lpstr>Setting up Group Items</vt:lpstr>
      <vt:lpstr>Inventory Reports</vt:lpstr>
      <vt:lpstr>Inventory Item QuickReport</vt:lpstr>
      <vt:lpstr>Inventory Stock Status by Item Report</vt:lpstr>
      <vt:lpstr>Inventory Stock Status by Vendor Report</vt:lpstr>
      <vt:lpstr>Inventory Valuation Summary Report</vt:lpstr>
      <vt:lpstr>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6 Inventory</dc:title>
  <dc:creator>The Sleeter Group, Inc.</dc:creator>
  <cp:lastModifiedBy>Deborah</cp:lastModifiedBy>
  <cp:revision>214</cp:revision>
  <dcterms:created xsi:type="dcterms:W3CDTF">2004-06-09T16:45:34Z</dcterms:created>
  <dcterms:modified xsi:type="dcterms:W3CDTF">2013-10-24T01:45:05Z</dcterms:modified>
</cp:coreProperties>
</file>